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Lst>
  <p:sldSz cx="9144000" cy="5143500" type="screen16x9"/>
  <p:notesSz cx="6858000" cy="9144000"/>
  <p:embeddedFontLst>
    <p:embeddedFont>
      <p:font typeface="Cabin"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Dancing Script" panose="020B0604020202020204" charset="0"/>
      <p:regular r:id="rId38"/>
      <p:bold r:id="rId39"/>
    </p:embeddedFont>
    <p:embeddedFont>
      <p:font typeface="Impact" panose="020B0806030902050204" pitchFamily="34" charset="0"/>
      <p:regular r:id="rId40"/>
    </p:embeddedFont>
    <p:embeddedFont>
      <p:font typeface="Lato" panose="020F0502020204030203" pitchFamily="34" charset="0"/>
      <p:regular r:id="rId41"/>
      <p:bold r:id="rId42"/>
      <p:italic r:id="rId43"/>
      <p:boldItalic r:id="rId44"/>
    </p:embeddedFont>
    <p:embeddedFont>
      <p:font typeface="Merriweather" panose="00000500000000000000" pitchFamily="2" charset="0"/>
      <p:regular r:id="rId45"/>
      <p:bold r:id="rId46"/>
      <p:italic r:id="rId47"/>
      <p:boldItalic r:id="rId48"/>
    </p:embeddedFont>
    <p:embeddedFont>
      <p:font typeface="Raleway" pitchFamily="2" charset="0"/>
      <p:regular r:id="rId49"/>
      <p:bold r:id="rId50"/>
      <p:italic r:id="rId51"/>
      <p:boldItalic r:id="rId52"/>
    </p:embeddedFont>
    <p:embeddedFont>
      <p:font typeface="Roboto" panose="02000000000000000000" pitchFamily="2"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AlB2Hq1dSGUKYsTG2+gwrKUmj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4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notesMaster" Target="notesMasters/notes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6.xml"/><Relationship Id="rId51" Type="http://schemas.openxmlformats.org/officeDocument/2006/relationships/font" Target="fonts/font2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49" Type="http://schemas.openxmlformats.org/officeDocument/2006/relationships/font" Target="fonts/font20.fntdata"/><Relationship Id="rId57" Type="http://customschemas.google.com/relationships/presentationmetadata" Target="metadata"/><Relationship Id="rId10" Type="http://schemas.openxmlformats.org/officeDocument/2006/relationships/slide" Target="slides/slide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4" name="Google Shape;22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3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39: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Google Shape;242;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4" name="Google Shape;264;p1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8" name="Google Shape;30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fcfc6005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4" name="Google Shape;314;gfcfc6005a2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0" name="Google Shape;320;p1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9" name="Google Shape;3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5" name="Google Shape;34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1" name="Google Shape;18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1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3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p3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36: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4"/>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4"/>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12" name="Google Shape;12;p24"/>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2"/>
              </a:buClr>
              <a:buSzPts val="1600"/>
              <a:buNone/>
              <a:defRPr sz="1600">
                <a:solidFill>
                  <a:schemeClr val="lt2"/>
                </a:solidFill>
              </a:defRPr>
            </a:lvl1pPr>
            <a:lvl2pPr lvl="1" algn="l">
              <a:lnSpc>
                <a:spcPct val="100000"/>
              </a:lnSpc>
              <a:spcBef>
                <a:spcPts val="0"/>
              </a:spcBef>
              <a:spcAft>
                <a:spcPts val="0"/>
              </a:spcAft>
              <a:buClr>
                <a:schemeClr val="lt2"/>
              </a:buClr>
              <a:buSzPts val="1600"/>
              <a:buNone/>
              <a:defRPr sz="1600">
                <a:solidFill>
                  <a:schemeClr val="lt2"/>
                </a:solidFill>
              </a:defRPr>
            </a:lvl2pPr>
            <a:lvl3pPr lvl="2" algn="l">
              <a:lnSpc>
                <a:spcPct val="100000"/>
              </a:lnSpc>
              <a:spcBef>
                <a:spcPts val="0"/>
              </a:spcBef>
              <a:spcAft>
                <a:spcPts val="0"/>
              </a:spcAft>
              <a:buClr>
                <a:schemeClr val="lt2"/>
              </a:buClr>
              <a:buSzPts val="1600"/>
              <a:buNone/>
              <a:defRPr sz="1600">
                <a:solidFill>
                  <a:schemeClr val="lt2"/>
                </a:solidFill>
              </a:defRPr>
            </a:lvl3pPr>
            <a:lvl4pPr lvl="3" algn="l">
              <a:lnSpc>
                <a:spcPct val="100000"/>
              </a:lnSpc>
              <a:spcBef>
                <a:spcPts val="0"/>
              </a:spcBef>
              <a:spcAft>
                <a:spcPts val="0"/>
              </a:spcAft>
              <a:buClr>
                <a:schemeClr val="lt2"/>
              </a:buClr>
              <a:buSzPts val="1600"/>
              <a:buNone/>
              <a:defRPr sz="1600">
                <a:solidFill>
                  <a:schemeClr val="lt2"/>
                </a:solidFill>
              </a:defRPr>
            </a:lvl4pPr>
            <a:lvl5pPr lvl="4" algn="l">
              <a:lnSpc>
                <a:spcPct val="100000"/>
              </a:lnSpc>
              <a:spcBef>
                <a:spcPts val="0"/>
              </a:spcBef>
              <a:spcAft>
                <a:spcPts val="0"/>
              </a:spcAft>
              <a:buClr>
                <a:schemeClr val="lt2"/>
              </a:buClr>
              <a:buSzPts val="1600"/>
              <a:buNone/>
              <a:defRPr sz="1600">
                <a:solidFill>
                  <a:schemeClr val="lt2"/>
                </a:solidFill>
              </a:defRPr>
            </a:lvl5pPr>
            <a:lvl6pPr lvl="5" algn="l">
              <a:lnSpc>
                <a:spcPct val="100000"/>
              </a:lnSpc>
              <a:spcBef>
                <a:spcPts val="0"/>
              </a:spcBef>
              <a:spcAft>
                <a:spcPts val="0"/>
              </a:spcAft>
              <a:buClr>
                <a:schemeClr val="lt2"/>
              </a:buClr>
              <a:buSzPts val="1600"/>
              <a:buNone/>
              <a:defRPr sz="1600">
                <a:solidFill>
                  <a:schemeClr val="lt2"/>
                </a:solidFill>
              </a:defRPr>
            </a:lvl6pPr>
            <a:lvl7pPr lvl="6" algn="l">
              <a:lnSpc>
                <a:spcPct val="100000"/>
              </a:lnSpc>
              <a:spcBef>
                <a:spcPts val="0"/>
              </a:spcBef>
              <a:spcAft>
                <a:spcPts val="0"/>
              </a:spcAft>
              <a:buClr>
                <a:schemeClr val="lt2"/>
              </a:buClr>
              <a:buSzPts val="1600"/>
              <a:buNone/>
              <a:defRPr sz="1600">
                <a:solidFill>
                  <a:schemeClr val="lt2"/>
                </a:solidFill>
              </a:defRPr>
            </a:lvl7pPr>
            <a:lvl8pPr lvl="7" algn="l">
              <a:lnSpc>
                <a:spcPct val="100000"/>
              </a:lnSpc>
              <a:spcBef>
                <a:spcPts val="0"/>
              </a:spcBef>
              <a:spcAft>
                <a:spcPts val="0"/>
              </a:spcAft>
              <a:buClr>
                <a:schemeClr val="lt2"/>
              </a:buClr>
              <a:buSzPts val="1600"/>
              <a:buNone/>
              <a:defRPr sz="1600">
                <a:solidFill>
                  <a:schemeClr val="lt2"/>
                </a:solidFill>
              </a:defRPr>
            </a:lvl8pPr>
            <a:lvl9pPr lvl="8" algn="l">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Google Shape;13;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55"/>
        <p:cNvGrpSpPr/>
        <p:nvPr/>
      </p:nvGrpSpPr>
      <p:grpSpPr>
        <a:xfrm>
          <a:off x="0" y="0"/>
          <a:ext cx="0" cy="0"/>
          <a:chOff x="0" y="0"/>
          <a:chExt cx="0" cy="0"/>
        </a:xfrm>
      </p:grpSpPr>
      <p:sp>
        <p:nvSpPr>
          <p:cNvPr id="56" name="Google Shape;56;p4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nvGrpSpPr>
          <p:cNvPr id="57" name="Google Shape;57;p43"/>
          <p:cNvGrpSpPr/>
          <p:nvPr/>
        </p:nvGrpSpPr>
        <p:grpSpPr>
          <a:xfrm>
            <a:off x="830277" y="1191320"/>
            <a:ext cx="745737" cy="45827"/>
            <a:chOff x="4580561" y="2589004"/>
            <a:chExt cx="1064464" cy="25200"/>
          </a:xfrm>
        </p:grpSpPr>
        <p:sp>
          <p:nvSpPr>
            <p:cNvPr id="58" name="Google Shape;58;p43"/>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9" name="Google Shape;59;p43"/>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60" name="Google Shape;60;p43"/>
          <p:cNvSpPr txBox="1">
            <a:spLocks noGrp="1"/>
          </p:cNvSpPr>
          <p:nvPr>
            <p:ph type="ctrTitle"/>
          </p:nvPr>
        </p:nvSpPr>
        <p:spPr>
          <a:xfrm>
            <a:off x="729450" y="1322450"/>
            <a:ext cx="7688025" cy="1664775"/>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2"/>
              </a:buClr>
              <a:buSzPts val="5600"/>
              <a:buNone/>
              <a:defRPr sz="4200">
                <a:solidFill>
                  <a:schemeClr val="dk2"/>
                </a:solidFill>
              </a:defRPr>
            </a:lvl1pPr>
            <a:lvl2pPr lvl="1" algn="l">
              <a:lnSpc>
                <a:spcPct val="100000"/>
              </a:lnSpc>
              <a:spcBef>
                <a:spcPts val="0"/>
              </a:spcBef>
              <a:spcAft>
                <a:spcPts val="0"/>
              </a:spcAft>
              <a:buClr>
                <a:schemeClr val="dk2"/>
              </a:buClr>
              <a:buSzPts val="5600"/>
              <a:buNone/>
              <a:defRPr sz="4200">
                <a:solidFill>
                  <a:schemeClr val="dk2"/>
                </a:solidFill>
              </a:defRPr>
            </a:lvl2pPr>
            <a:lvl3pPr lvl="2" algn="l">
              <a:lnSpc>
                <a:spcPct val="100000"/>
              </a:lnSpc>
              <a:spcBef>
                <a:spcPts val="0"/>
              </a:spcBef>
              <a:spcAft>
                <a:spcPts val="0"/>
              </a:spcAft>
              <a:buClr>
                <a:schemeClr val="dk2"/>
              </a:buClr>
              <a:buSzPts val="5600"/>
              <a:buNone/>
              <a:defRPr sz="4200">
                <a:solidFill>
                  <a:schemeClr val="dk2"/>
                </a:solidFill>
              </a:defRPr>
            </a:lvl3pPr>
            <a:lvl4pPr lvl="3" algn="l">
              <a:lnSpc>
                <a:spcPct val="100000"/>
              </a:lnSpc>
              <a:spcBef>
                <a:spcPts val="0"/>
              </a:spcBef>
              <a:spcAft>
                <a:spcPts val="0"/>
              </a:spcAft>
              <a:buClr>
                <a:schemeClr val="dk2"/>
              </a:buClr>
              <a:buSzPts val="5600"/>
              <a:buNone/>
              <a:defRPr sz="4200">
                <a:solidFill>
                  <a:schemeClr val="dk2"/>
                </a:solidFill>
              </a:defRPr>
            </a:lvl4pPr>
            <a:lvl5pPr lvl="4" algn="l">
              <a:lnSpc>
                <a:spcPct val="100000"/>
              </a:lnSpc>
              <a:spcBef>
                <a:spcPts val="0"/>
              </a:spcBef>
              <a:spcAft>
                <a:spcPts val="0"/>
              </a:spcAft>
              <a:buClr>
                <a:schemeClr val="dk2"/>
              </a:buClr>
              <a:buSzPts val="5600"/>
              <a:buNone/>
              <a:defRPr sz="4200">
                <a:solidFill>
                  <a:schemeClr val="dk2"/>
                </a:solidFill>
              </a:defRPr>
            </a:lvl5pPr>
            <a:lvl6pPr lvl="5" algn="l">
              <a:lnSpc>
                <a:spcPct val="100000"/>
              </a:lnSpc>
              <a:spcBef>
                <a:spcPts val="0"/>
              </a:spcBef>
              <a:spcAft>
                <a:spcPts val="0"/>
              </a:spcAft>
              <a:buClr>
                <a:schemeClr val="dk2"/>
              </a:buClr>
              <a:buSzPts val="5600"/>
              <a:buNone/>
              <a:defRPr sz="4200">
                <a:solidFill>
                  <a:schemeClr val="dk2"/>
                </a:solidFill>
              </a:defRPr>
            </a:lvl6pPr>
            <a:lvl7pPr lvl="6" algn="l">
              <a:lnSpc>
                <a:spcPct val="100000"/>
              </a:lnSpc>
              <a:spcBef>
                <a:spcPts val="0"/>
              </a:spcBef>
              <a:spcAft>
                <a:spcPts val="0"/>
              </a:spcAft>
              <a:buClr>
                <a:schemeClr val="dk2"/>
              </a:buClr>
              <a:buSzPts val="5600"/>
              <a:buNone/>
              <a:defRPr sz="4200">
                <a:solidFill>
                  <a:schemeClr val="dk2"/>
                </a:solidFill>
              </a:defRPr>
            </a:lvl7pPr>
            <a:lvl8pPr lvl="7" algn="l">
              <a:lnSpc>
                <a:spcPct val="100000"/>
              </a:lnSpc>
              <a:spcBef>
                <a:spcPts val="0"/>
              </a:spcBef>
              <a:spcAft>
                <a:spcPts val="0"/>
              </a:spcAft>
              <a:buClr>
                <a:schemeClr val="dk2"/>
              </a:buClr>
              <a:buSzPts val="5600"/>
              <a:buNone/>
              <a:defRPr sz="4200">
                <a:solidFill>
                  <a:schemeClr val="dk2"/>
                </a:solidFill>
              </a:defRPr>
            </a:lvl8pPr>
            <a:lvl9pPr lvl="8" algn="l">
              <a:lnSpc>
                <a:spcPct val="100000"/>
              </a:lnSpc>
              <a:spcBef>
                <a:spcPts val="0"/>
              </a:spcBef>
              <a:spcAft>
                <a:spcPts val="0"/>
              </a:spcAft>
              <a:buClr>
                <a:schemeClr val="dk2"/>
              </a:buClr>
              <a:buSzPts val="5600"/>
              <a:buNone/>
              <a:defRPr sz="4200">
                <a:solidFill>
                  <a:schemeClr val="dk2"/>
                </a:solidFill>
              </a:defRPr>
            </a:lvl9pPr>
          </a:lstStyle>
          <a:p>
            <a:endParaRPr/>
          </a:p>
        </p:txBody>
      </p:sp>
      <p:sp>
        <p:nvSpPr>
          <p:cNvPr id="61" name="Google Shape;61;p43"/>
          <p:cNvSpPr txBox="1">
            <a:spLocks noGrp="1"/>
          </p:cNvSpPr>
          <p:nvPr>
            <p:ph type="subTitle" idx="1"/>
          </p:nvPr>
        </p:nvSpPr>
        <p:spPr>
          <a:xfrm>
            <a:off x="729628" y="3172900"/>
            <a:ext cx="7688025" cy="541125"/>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100"/>
              <a:buNone/>
              <a:defRPr sz="1575"/>
            </a:lvl1pPr>
            <a:lvl2pPr lvl="1" algn="l">
              <a:lnSpc>
                <a:spcPct val="100000"/>
              </a:lnSpc>
              <a:spcBef>
                <a:spcPts val="0"/>
              </a:spcBef>
              <a:spcAft>
                <a:spcPts val="0"/>
              </a:spcAft>
              <a:buSzPts val="2100"/>
              <a:buNone/>
              <a:defRPr sz="1575"/>
            </a:lvl2pPr>
            <a:lvl3pPr lvl="2" algn="l">
              <a:lnSpc>
                <a:spcPct val="100000"/>
              </a:lnSpc>
              <a:spcBef>
                <a:spcPts val="0"/>
              </a:spcBef>
              <a:spcAft>
                <a:spcPts val="0"/>
              </a:spcAft>
              <a:buSzPts val="2100"/>
              <a:buNone/>
              <a:defRPr sz="1575"/>
            </a:lvl3pPr>
            <a:lvl4pPr lvl="3" algn="l">
              <a:lnSpc>
                <a:spcPct val="100000"/>
              </a:lnSpc>
              <a:spcBef>
                <a:spcPts val="0"/>
              </a:spcBef>
              <a:spcAft>
                <a:spcPts val="0"/>
              </a:spcAft>
              <a:buSzPts val="2100"/>
              <a:buNone/>
              <a:defRPr sz="1575"/>
            </a:lvl4pPr>
            <a:lvl5pPr lvl="4" algn="l">
              <a:lnSpc>
                <a:spcPct val="100000"/>
              </a:lnSpc>
              <a:spcBef>
                <a:spcPts val="0"/>
              </a:spcBef>
              <a:spcAft>
                <a:spcPts val="0"/>
              </a:spcAft>
              <a:buSzPts val="2100"/>
              <a:buNone/>
              <a:defRPr sz="1575"/>
            </a:lvl5pPr>
            <a:lvl6pPr lvl="5" algn="l">
              <a:lnSpc>
                <a:spcPct val="100000"/>
              </a:lnSpc>
              <a:spcBef>
                <a:spcPts val="0"/>
              </a:spcBef>
              <a:spcAft>
                <a:spcPts val="0"/>
              </a:spcAft>
              <a:buSzPts val="2100"/>
              <a:buNone/>
              <a:defRPr sz="1575"/>
            </a:lvl6pPr>
            <a:lvl7pPr lvl="6" algn="l">
              <a:lnSpc>
                <a:spcPct val="100000"/>
              </a:lnSpc>
              <a:spcBef>
                <a:spcPts val="0"/>
              </a:spcBef>
              <a:spcAft>
                <a:spcPts val="0"/>
              </a:spcAft>
              <a:buSzPts val="2100"/>
              <a:buNone/>
              <a:defRPr sz="1575"/>
            </a:lvl7pPr>
            <a:lvl8pPr lvl="7" algn="l">
              <a:lnSpc>
                <a:spcPct val="100000"/>
              </a:lnSpc>
              <a:spcBef>
                <a:spcPts val="0"/>
              </a:spcBef>
              <a:spcAft>
                <a:spcPts val="0"/>
              </a:spcAft>
              <a:buSzPts val="2100"/>
              <a:buNone/>
              <a:defRPr sz="1575"/>
            </a:lvl8pPr>
            <a:lvl9pPr lvl="8" algn="l">
              <a:lnSpc>
                <a:spcPct val="100000"/>
              </a:lnSpc>
              <a:spcBef>
                <a:spcPts val="0"/>
              </a:spcBef>
              <a:spcAft>
                <a:spcPts val="0"/>
              </a:spcAft>
              <a:buSzPts val="2100"/>
              <a:buNone/>
              <a:defRPr sz="1575"/>
            </a:lvl9pPr>
          </a:lstStyle>
          <a:p>
            <a:endParaRPr/>
          </a:p>
        </p:txBody>
      </p:sp>
      <p:sp>
        <p:nvSpPr>
          <p:cNvPr id="62" name="Google Shape;62;p43"/>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63"/>
        <p:cNvGrpSpPr/>
        <p:nvPr/>
      </p:nvGrpSpPr>
      <p:grpSpPr>
        <a:xfrm>
          <a:off x="0" y="0"/>
          <a:ext cx="0" cy="0"/>
          <a:chOff x="0" y="0"/>
          <a:chExt cx="0" cy="0"/>
        </a:xfrm>
      </p:grpSpPr>
      <p:grpSp>
        <p:nvGrpSpPr>
          <p:cNvPr id="64" name="Google Shape;64;p44"/>
          <p:cNvGrpSpPr/>
          <p:nvPr/>
        </p:nvGrpSpPr>
        <p:grpSpPr>
          <a:xfrm>
            <a:off x="830277" y="1191320"/>
            <a:ext cx="745737" cy="45827"/>
            <a:chOff x="4580561" y="2589004"/>
            <a:chExt cx="1064464" cy="25200"/>
          </a:xfrm>
        </p:grpSpPr>
        <p:sp>
          <p:nvSpPr>
            <p:cNvPr id="65" name="Google Shape;65;p44"/>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66" name="Google Shape;66;p44"/>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67" name="Google Shape;67;p44"/>
          <p:cNvSpPr txBox="1">
            <a:spLocks noGrp="1"/>
          </p:cNvSpPr>
          <p:nvPr>
            <p:ph type="title"/>
          </p:nvPr>
        </p:nvSpPr>
        <p:spPr>
          <a:xfrm>
            <a:off x="729450" y="1322450"/>
            <a:ext cx="7688475" cy="1518525"/>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4800"/>
              <a:buNone/>
              <a:defRPr sz="3600">
                <a:solidFill>
                  <a:schemeClr val="lt1"/>
                </a:solidFill>
              </a:defRPr>
            </a:lvl1pPr>
            <a:lvl2pPr lvl="1" algn="l">
              <a:lnSpc>
                <a:spcPct val="100000"/>
              </a:lnSpc>
              <a:spcBef>
                <a:spcPts val="0"/>
              </a:spcBef>
              <a:spcAft>
                <a:spcPts val="0"/>
              </a:spcAft>
              <a:buClr>
                <a:schemeClr val="lt1"/>
              </a:buClr>
              <a:buSzPts val="4800"/>
              <a:buNone/>
              <a:defRPr sz="3600">
                <a:solidFill>
                  <a:schemeClr val="lt1"/>
                </a:solidFill>
              </a:defRPr>
            </a:lvl2pPr>
            <a:lvl3pPr lvl="2" algn="l">
              <a:lnSpc>
                <a:spcPct val="100000"/>
              </a:lnSpc>
              <a:spcBef>
                <a:spcPts val="0"/>
              </a:spcBef>
              <a:spcAft>
                <a:spcPts val="0"/>
              </a:spcAft>
              <a:buClr>
                <a:schemeClr val="lt1"/>
              </a:buClr>
              <a:buSzPts val="4800"/>
              <a:buNone/>
              <a:defRPr sz="3600">
                <a:solidFill>
                  <a:schemeClr val="lt1"/>
                </a:solidFill>
              </a:defRPr>
            </a:lvl3pPr>
            <a:lvl4pPr lvl="3" algn="l">
              <a:lnSpc>
                <a:spcPct val="100000"/>
              </a:lnSpc>
              <a:spcBef>
                <a:spcPts val="0"/>
              </a:spcBef>
              <a:spcAft>
                <a:spcPts val="0"/>
              </a:spcAft>
              <a:buClr>
                <a:schemeClr val="lt1"/>
              </a:buClr>
              <a:buSzPts val="4800"/>
              <a:buNone/>
              <a:defRPr sz="3600">
                <a:solidFill>
                  <a:schemeClr val="lt1"/>
                </a:solidFill>
              </a:defRPr>
            </a:lvl4pPr>
            <a:lvl5pPr lvl="4" algn="l">
              <a:lnSpc>
                <a:spcPct val="100000"/>
              </a:lnSpc>
              <a:spcBef>
                <a:spcPts val="0"/>
              </a:spcBef>
              <a:spcAft>
                <a:spcPts val="0"/>
              </a:spcAft>
              <a:buClr>
                <a:schemeClr val="lt1"/>
              </a:buClr>
              <a:buSzPts val="4800"/>
              <a:buNone/>
              <a:defRPr sz="3600">
                <a:solidFill>
                  <a:schemeClr val="lt1"/>
                </a:solidFill>
              </a:defRPr>
            </a:lvl5pPr>
            <a:lvl6pPr lvl="5" algn="l">
              <a:lnSpc>
                <a:spcPct val="100000"/>
              </a:lnSpc>
              <a:spcBef>
                <a:spcPts val="0"/>
              </a:spcBef>
              <a:spcAft>
                <a:spcPts val="0"/>
              </a:spcAft>
              <a:buClr>
                <a:schemeClr val="lt1"/>
              </a:buClr>
              <a:buSzPts val="4800"/>
              <a:buNone/>
              <a:defRPr sz="3600">
                <a:solidFill>
                  <a:schemeClr val="lt1"/>
                </a:solidFill>
              </a:defRPr>
            </a:lvl6pPr>
            <a:lvl7pPr lvl="6" algn="l">
              <a:lnSpc>
                <a:spcPct val="100000"/>
              </a:lnSpc>
              <a:spcBef>
                <a:spcPts val="0"/>
              </a:spcBef>
              <a:spcAft>
                <a:spcPts val="0"/>
              </a:spcAft>
              <a:buClr>
                <a:schemeClr val="lt1"/>
              </a:buClr>
              <a:buSzPts val="4800"/>
              <a:buNone/>
              <a:defRPr sz="3600">
                <a:solidFill>
                  <a:schemeClr val="lt1"/>
                </a:solidFill>
              </a:defRPr>
            </a:lvl7pPr>
            <a:lvl8pPr lvl="7" algn="l">
              <a:lnSpc>
                <a:spcPct val="100000"/>
              </a:lnSpc>
              <a:spcBef>
                <a:spcPts val="0"/>
              </a:spcBef>
              <a:spcAft>
                <a:spcPts val="0"/>
              </a:spcAft>
              <a:buClr>
                <a:schemeClr val="lt1"/>
              </a:buClr>
              <a:buSzPts val="4800"/>
              <a:buNone/>
              <a:defRPr sz="3600">
                <a:solidFill>
                  <a:schemeClr val="lt1"/>
                </a:solidFill>
              </a:defRPr>
            </a:lvl8pPr>
            <a:lvl9pPr lvl="8" algn="l">
              <a:lnSpc>
                <a:spcPct val="100000"/>
              </a:lnSpc>
              <a:spcBef>
                <a:spcPts val="0"/>
              </a:spcBef>
              <a:spcAft>
                <a:spcPts val="0"/>
              </a:spcAft>
              <a:buClr>
                <a:schemeClr val="lt1"/>
              </a:buClr>
              <a:buSzPts val="4800"/>
              <a:buNone/>
              <a:defRPr sz="3600">
                <a:solidFill>
                  <a:schemeClr val="lt1"/>
                </a:solidFill>
              </a:defRPr>
            </a:lvl9pPr>
          </a:lstStyle>
          <a:p>
            <a:endParaRPr/>
          </a:p>
        </p:txBody>
      </p:sp>
      <p:sp>
        <p:nvSpPr>
          <p:cNvPr id="68" name="Google Shape;68;p44"/>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9"/>
        <p:cNvGrpSpPr/>
        <p:nvPr/>
      </p:nvGrpSpPr>
      <p:grpSpPr>
        <a:xfrm>
          <a:off x="0" y="0"/>
          <a:ext cx="0" cy="0"/>
          <a:chOff x="0" y="0"/>
          <a:chExt cx="0" cy="0"/>
        </a:xfrm>
      </p:grpSpPr>
      <p:sp>
        <p:nvSpPr>
          <p:cNvPr id="70" name="Google Shape;70;p4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nvGrpSpPr>
          <p:cNvPr id="71" name="Google Shape;71;p45"/>
          <p:cNvGrpSpPr/>
          <p:nvPr/>
        </p:nvGrpSpPr>
        <p:grpSpPr>
          <a:xfrm>
            <a:off x="830277" y="1191320"/>
            <a:ext cx="745737" cy="45827"/>
            <a:chOff x="4580561" y="2589004"/>
            <a:chExt cx="1064464" cy="25200"/>
          </a:xfrm>
        </p:grpSpPr>
        <p:sp>
          <p:nvSpPr>
            <p:cNvPr id="72" name="Google Shape;72;p45"/>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73" name="Google Shape;73;p45"/>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74" name="Google Shape;74;p45"/>
          <p:cNvSpPr txBox="1">
            <a:spLocks noGrp="1"/>
          </p:cNvSpPr>
          <p:nvPr>
            <p:ph type="title"/>
          </p:nvPr>
        </p:nvSpPr>
        <p:spPr>
          <a:xfrm>
            <a:off x="729450" y="1318650"/>
            <a:ext cx="7688700" cy="535275"/>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2"/>
              </a:buClr>
              <a:buSzPts val="3500"/>
              <a:buNone/>
              <a:defRPr sz="2625">
                <a:solidFill>
                  <a:schemeClr val="dk2"/>
                </a:solidFill>
              </a:defRPr>
            </a:lvl1pPr>
            <a:lvl2pPr lvl="1" algn="l">
              <a:lnSpc>
                <a:spcPct val="100000"/>
              </a:lnSpc>
              <a:spcBef>
                <a:spcPts val="0"/>
              </a:spcBef>
              <a:spcAft>
                <a:spcPts val="0"/>
              </a:spcAft>
              <a:buClr>
                <a:schemeClr val="dk2"/>
              </a:buClr>
              <a:buSzPts val="3500"/>
              <a:buNone/>
              <a:defRPr sz="2625">
                <a:solidFill>
                  <a:schemeClr val="dk2"/>
                </a:solidFill>
              </a:defRPr>
            </a:lvl2pPr>
            <a:lvl3pPr lvl="2" algn="l">
              <a:lnSpc>
                <a:spcPct val="100000"/>
              </a:lnSpc>
              <a:spcBef>
                <a:spcPts val="0"/>
              </a:spcBef>
              <a:spcAft>
                <a:spcPts val="0"/>
              </a:spcAft>
              <a:buClr>
                <a:schemeClr val="dk2"/>
              </a:buClr>
              <a:buSzPts val="3500"/>
              <a:buNone/>
              <a:defRPr sz="2625">
                <a:solidFill>
                  <a:schemeClr val="dk2"/>
                </a:solidFill>
              </a:defRPr>
            </a:lvl3pPr>
            <a:lvl4pPr lvl="3" algn="l">
              <a:lnSpc>
                <a:spcPct val="100000"/>
              </a:lnSpc>
              <a:spcBef>
                <a:spcPts val="0"/>
              </a:spcBef>
              <a:spcAft>
                <a:spcPts val="0"/>
              </a:spcAft>
              <a:buClr>
                <a:schemeClr val="dk2"/>
              </a:buClr>
              <a:buSzPts val="3500"/>
              <a:buNone/>
              <a:defRPr sz="2625">
                <a:solidFill>
                  <a:schemeClr val="dk2"/>
                </a:solidFill>
              </a:defRPr>
            </a:lvl4pPr>
            <a:lvl5pPr lvl="4" algn="l">
              <a:lnSpc>
                <a:spcPct val="100000"/>
              </a:lnSpc>
              <a:spcBef>
                <a:spcPts val="0"/>
              </a:spcBef>
              <a:spcAft>
                <a:spcPts val="0"/>
              </a:spcAft>
              <a:buClr>
                <a:schemeClr val="dk2"/>
              </a:buClr>
              <a:buSzPts val="3500"/>
              <a:buNone/>
              <a:defRPr sz="2625">
                <a:solidFill>
                  <a:schemeClr val="dk2"/>
                </a:solidFill>
              </a:defRPr>
            </a:lvl5pPr>
            <a:lvl6pPr lvl="5" algn="l">
              <a:lnSpc>
                <a:spcPct val="100000"/>
              </a:lnSpc>
              <a:spcBef>
                <a:spcPts val="0"/>
              </a:spcBef>
              <a:spcAft>
                <a:spcPts val="0"/>
              </a:spcAft>
              <a:buClr>
                <a:schemeClr val="dk2"/>
              </a:buClr>
              <a:buSzPts val="3500"/>
              <a:buNone/>
              <a:defRPr sz="2625">
                <a:solidFill>
                  <a:schemeClr val="dk2"/>
                </a:solidFill>
              </a:defRPr>
            </a:lvl6pPr>
            <a:lvl7pPr lvl="6" algn="l">
              <a:lnSpc>
                <a:spcPct val="100000"/>
              </a:lnSpc>
              <a:spcBef>
                <a:spcPts val="0"/>
              </a:spcBef>
              <a:spcAft>
                <a:spcPts val="0"/>
              </a:spcAft>
              <a:buClr>
                <a:schemeClr val="dk2"/>
              </a:buClr>
              <a:buSzPts val="3500"/>
              <a:buNone/>
              <a:defRPr sz="2625">
                <a:solidFill>
                  <a:schemeClr val="dk2"/>
                </a:solidFill>
              </a:defRPr>
            </a:lvl7pPr>
            <a:lvl8pPr lvl="7" algn="l">
              <a:lnSpc>
                <a:spcPct val="100000"/>
              </a:lnSpc>
              <a:spcBef>
                <a:spcPts val="0"/>
              </a:spcBef>
              <a:spcAft>
                <a:spcPts val="0"/>
              </a:spcAft>
              <a:buClr>
                <a:schemeClr val="dk2"/>
              </a:buClr>
              <a:buSzPts val="3500"/>
              <a:buNone/>
              <a:defRPr sz="2625">
                <a:solidFill>
                  <a:schemeClr val="dk2"/>
                </a:solidFill>
              </a:defRPr>
            </a:lvl8pPr>
            <a:lvl9pPr lvl="8" algn="l">
              <a:lnSpc>
                <a:spcPct val="100000"/>
              </a:lnSpc>
              <a:spcBef>
                <a:spcPts val="0"/>
              </a:spcBef>
              <a:spcAft>
                <a:spcPts val="0"/>
              </a:spcAft>
              <a:buClr>
                <a:schemeClr val="dk2"/>
              </a:buClr>
              <a:buSzPts val="3500"/>
              <a:buNone/>
              <a:defRPr sz="2625">
                <a:solidFill>
                  <a:schemeClr val="dk2"/>
                </a:solidFill>
              </a:defRPr>
            </a:lvl9pPr>
          </a:lstStyle>
          <a:p>
            <a:endParaRPr/>
          </a:p>
        </p:txBody>
      </p:sp>
      <p:sp>
        <p:nvSpPr>
          <p:cNvPr id="75" name="Google Shape;75;p45"/>
          <p:cNvSpPr txBox="1">
            <a:spLocks noGrp="1"/>
          </p:cNvSpPr>
          <p:nvPr>
            <p:ph type="body" idx="1"/>
          </p:nvPr>
        </p:nvSpPr>
        <p:spPr>
          <a:xfrm>
            <a:off x="729450" y="2078875"/>
            <a:ext cx="7688700" cy="2261025"/>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1575"/>
              </a:spcBef>
              <a:spcAft>
                <a:spcPts val="0"/>
              </a:spcAft>
              <a:buSzPts val="1500"/>
              <a:buChar char="○"/>
              <a:defRPr/>
            </a:lvl2pPr>
            <a:lvl3pPr marL="1371600" lvl="2" indent="-323850" algn="l">
              <a:lnSpc>
                <a:spcPct val="115000"/>
              </a:lnSpc>
              <a:spcBef>
                <a:spcPts val="1575"/>
              </a:spcBef>
              <a:spcAft>
                <a:spcPts val="0"/>
              </a:spcAft>
              <a:buSzPts val="1500"/>
              <a:buChar char="■"/>
              <a:defRPr/>
            </a:lvl3pPr>
            <a:lvl4pPr marL="1828800" lvl="3" indent="-323850" algn="l">
              <a:lnSpc>
                <a:spcPct val="115000"/>
              </a:lnSpc>
              <a:spcBef>
                <a:spcPts val="1575"/>
              </a:spcBef>
              <a:spcAft>
                <a:spcPts val="0"/>
              </a:spcAft>
              <a:buSzPts val="1500"/>
              <a:buChar char="●"/>
              <a:defRPr/>
            </a:lvl4pPr>
            <a:lvl5pPr marL="2286000" lvl="4" indent="-323850" algn="l">
              <a:lnSpc>
                <a:spcPct val="115000"/>
              </a:lnSpc>
              <a:spcBef>
                <a:spcPts val="1575"/>
              </a:spcBef>
              <a:spcAft>
                <a:spcPts val="0"/>
              </a:spcAft>
              <a:buSzPts val="1500"/>
              <a:buChar char="○"/>
              <a:defRPr/>
            </a:lvl5pPr>
            <a:lvl6pPr marL="2743200" lvl="5" indent="-323850" algn="l">
              <a:lnSpc>
                <a:spcPct val="115000"/>
              </a:lnSpc>
              <a:spcBef>
                <a:spcPts val="1575"/>
              </a:spcBef>
              <a:spcAft>
                <a:spcPts val="0"/>
              </a:spcAft>
              <a:buSzPts val="1500"/>
              <a:buChar char="■"/>
              <a:defRPr/>
            </a:lvl6pPr>
            <a:lvl7pPr marL="3200400" lvl="6" indent="-323850" algn="l">
              <a:lnSpc>
                <a:spcPct val="115000"/>
              </a:lnSpc>
              <a:spcBef>
                <a:spcPts val="1575"/>
              </a:spcBef>
              <a:spcAft>
                <a:spcPts val="0"/>
              </a:spcAft>
              <a:buSzPts val="1500"/>
              <a:buChar char="●"/>
              <a:defRPr/>
            </a:lvl7pPr>
            <a:lvl8pPr marL="3657600" lvl="7" indent="-323850" algn="l">
              <a:lnSpc>
                <a:spcPct val="115000"/>
              </a:lnSpc>
              <a:spcBef>
                <a:spcPts val="1575"/>
              </a:spcBef>
              <a:spcAft>
                <a:spcPts val="0"/>
              </a:spcAft>
              <a:buSzPts val="1500"/>
              <a:buChar char="○"/>
              <a:defRPr/>
            </a:lvl8pPr>
            <a:lvl9pPr marL="4114800" lvl="8" indent="-323850" algn="l">
              <a:lnSpc>
                <a:spcPct val="115000"/>
              </a:lnSpc>
              <a:spcBef>
                <a:spcPts val="1575"/>
              </a:spcBef>
              <a:spcAft>
                <a:spcPts val="1575"/>
              </a:spcAft>
              <a:buSzPts val="1500"/>
              <a:buChar char="■"/>
              <a:defRPr/>
            </a:lvl9pPr>
          </a:lstStyle>
          <a:p>
            <a:endParaRPr/>
          </a:p>
        </p:txBody>
      </p:sp>
      <p:sp>
        <p:nvSpPr>
          <p:cNvPr id="76" name="Google Shape;76;p45"/>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
        <p:cNvGrpSpPr/>
        <p:nvPr/>
      </p:nvGrpSpPr>
      <p:grpSpPr>
        <a:xfrm>
          <a:off x="0" y="0"/>
          <a:ext cx="0" cy="0"/>
          <a:chOff x="0" y="0"/>
          <a:chExt cx="0" cy="0"/>
        </a:xfrm>
      </p:grpSpPr>
      <p:sp>
        <p:nvSpPr>
          <p:cNvPr id="78" name="Google Shape;78;p4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nvGrpSpPr>
          <p:cNvPr id="79" name="Google Shape;79;p46"/>
          <p:cNvGrpSpPr/>
          <p:nvPr/>
        </p:nvGrpSpPr>
        <p:grpSpPr>
          <a:xfrm>
            <a:off x="830277" y="1191320"/>
            <a:ext cx="745737" cy="45827"/>
            <a:chOff x="4580561" y="2589004"/>
            <a:chExt cx="1064464" cy="25200"/>
          </a:xfrm>
        </p:grpSpPr>
        <p:sp>
          <p:nvSpPr>
            <p:cNvPr id="80" name="Google Shape;80;p46"/>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81" name="Google Shape;81;p46"/>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82" name="Google Shape;82;p46"/>
          <p:cNvSpPr txBox="1">
            <a:spLocks noGrp="1"/>
          </p:cNvSpPr>
          <p:nvPr>
            <p:ph type="title"/>
          </p:nvPr>
        </p:nvSpPr>
        <p:spPr>
          <a:xfrm>
            <a:off x="729450" y="1318650"/>
            <a:ext cx="7688475" cy="535275"/>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2"/>
              </a:buClr>
              <a:buSzPts val="3500"/>
              <a:buNone/>
              <a:defRPr sz="2625">
                <a:solidFill>
                  <a:schemeClr val="dk2"/>
                </a:solidFill>
              </a:defRPr>
            </a:lvl1pPr>
            <a:lvl2pPr lvl="1" algn="l">
              <a:lnSpc>
                <a:spcPct val="100000"/>
              </a:lnSpc>
              <a:spcBef>
                <a:spcPts val="0"/>
              </a:spcBef>
              <a:spcAft>
                <a:spcPts val="0"/>
              </a:spcAft>
              <a:buClr>
                <a:schemeClr val="dk2"/>
              </a:buClr>
              <a:buSzPts val="3500"/>
              <a:buNone/>
              <a:defRPr sz="2625">
                <a:solidFill>
                  <a:schemeClr val="dk2"/>
                </a:solidFill>
              </a:defRPr>
            </a:lvl2pPr>
            <a:lvl3pPr lvl="2" algn="l">
              <a:lnSpc>
                <a:spcPct val="100000"/>
              </a:lnSpc>
              <a:spcBef>
                <a:spcPts val="0"/>
              </a:spcBef>
              <a:spcAft>
                <a:spcPts val="0"/>
              </a:spcAft>
              <a:buClr>
                <a:schemeClr val="dk2"/>
              </a:buClr>
              <a:buSzPts val="3500"/>
              <a:buNone/>
              <a:defRPr sz="2625">
                <a:solidFill>
                  <a:schemeClr val="dk2"/>
                </a:solidFill>
              </a:defRPr>
            </a:lvl3pPr>
            <a:lvl4pPr lvl="3" algn="l">
              <a:lnSpc>
                <a:spcPct val="100000"/>
              </a:lnSpc>
              <a:spcBef>
                <a:spcPts val="0"/>
              </a:spcBef>
              <a:spcAft>
                <a:spcPts val="0"/>
              </a:spcAft>
              <a:buClr>
                <a:schemeClr val="dk2"/>
              </a:buClr>
              <a:buSzPts val="3500"/>
              <a:buNone/>
              <a:defRPr sz="2625">
                <a:solidFill>
                  <a:schemeClr val="dk2"/>
                </a:solidFill>
              </a:defRPr>
            </a:lvl4pPr>
            <a:lvl5pPr lvl="4" algn="l">
              <a:lnSpc>
                <a:spcPct val="100000"/>
              </a:lnSpc>
              <a:spcBef>
                <a:spcPts val="0"/>
              </a:spcBef>
              <a:spcAft>
                <a:spcPts val="0"/>
              </a:spcAft>
              <a:buClr>
                <a:schemeClr val="dk2"/>
              </a:buClr>
              <a:buSzPts val="3500"/>
              <a:buNone/>
              <a:defRPr sz="2625">
                <a:solidFill>
                  <a:schemeClr val="dk2"/>
                </a:solidFill>
              </a:defRPr>
            </a:lvl5pPr>
            <a:lvl6pPr lvl="5" algn="l">
              <a:lnSpc>
                <a:spcPct val="100000"/>
              </a:lnSpc>
              <a:spcBef>
                <a:spcPts val="0"/>
              </a:spcBef>
              <a:spcAft>
                <a:spcPts val="0"/>
              </a:spcAft>
              <a:buClr>
                <a:schemeClr val="dk2"/>
              </a:buClr>
              <a:buSzPts val="3500"/>
              <a:buNone/>
              <a:defRPr sz="2625">
                <a:solidFill>
                  <a:schemeClr val="dk2"/>
                </a:solidFill>
              </a:defRPr>
            </a:lvl6pPr>
            <a:lvl7pPr lvl="6" algn="l">
              <a:lnSpc>
                <a:spcPct val="100000"/>
              </a:lnSpc>
              <a:spcBef>
                <a:spcPts val="0"/>
              </a:spcBef>
              <a:spcAft>
                <a:spcPts val="0"/>
              </a:spcAft>
              <a:buClr>
                <a:schemeClr val="dk2"/>
              </a:buClr>
              <a:buSzPts val="3500"/>
              <a:buNone/>
              <a:defRPr sz="2625">
                <a:solidFill>
                  <a:schemeClr val="dk2"/>
                </a:solidFill>
              </a:defRPr>
            </a:lvl7pPr>
            <a:lvl8pPr lvl="7" algn="l">
              <a:lnSpc>
                <a:spcPct val="100000"/>
              </a:lnSpc>
              <a:spcBef>
                <a:spcPts val="0"/>
              </a:spcBef>
              <a:spcAft>
                <a:spcPts val="0"/>
              </a:spcAft>
              <a:buClr>
                <a:schemeClr val="dk2"/>
              </a:buClr>
              <a:buSzPts val="3500"/>
              <a:buNone/>
              <a:defRPr sz="2625">
                <a:solidFill>
                  <a:schemeClr val="dk2"/>
                </a:solidFill>
              </a:defRPr>
            </a:lvl8pPr>
            <a:lvl9pPr lvl="8" algn="l">
              <a:lnSpc>
                <a:spcPct val="100000"/>
              </a:lnSpc>
              <a:spcBef>
                <a:spcPts val="0"/>
              </a:spcBef>
              <a:spcAft>
                <a:spcPts val="0"/>
              </a:spcAft>
              <a:buClr>
                <a:schemeClr val="dk2"/>
              </a:buClr>
              <a:buSzPts val="3500"/>
              <a:buNone/>
              <a:defRPr sz="2625">
                <a:solidFill>
                  <a:schemeClr val="dk2"/>
                </a:solidFill>
              </a:defRPr>
            </a:lvl9pPr>
          </a:lstStyle>
          <a:p>
            <a:endParaRPr/>
          </a:p>
        </p:txBody>
      </p:sp>
      <p:sp>
        <p:nvSpPr>
          <p:cNvPr id="83" name="Google Shape;83;p46"/>
          <p:cNvSpPr txBox="1">
            <a:spLocks noGrp="1"/>
          </p:cNvSpPr>
          <p:nvPr>
            <p:ph type="body" idx="1"/>
          </p:nvPr>
        </p:nvSpPr>
        <p:spPr>
          <a:xfrm>
            <a:off x="729326" y="2078875"/>
            <a:ext cx="3774375" cy="2261025"/>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1575"/>
              </a:spcBef>
              <a:spcAft>
                <a:spcPts val="0"/>
              </a:spcAft>
              <a:buSzPts val="1500"/>
              <a:buChar char="○"/>
              <a:defRPr/>
            </a:lvl2pPr>
            <a:lvl3pPr marL="1371600" lvl="2" indent="-323850" algn="l">
              <a:lnSpc>
                <a:spcPct val="115000"/>
              </a:lnSpc>
              <a:spcBef>
                <a:spcPts val="1575"/>
              </a:spcBef>
              <a:spcAft>
                <a:spcPts val="0"/>
              </a:spcAft>
              <a:buSzPts val="1500"/>
              <a:buChar char="■"/>
              <a:defRPr/>
            </a:lvl3pPr>
            <a:lvl4pPr marL="1828800" lvl="3" indent="-323850" algn="l">
              <a:lnSpc>
                <a:spcPct val="115000"/>
              </a:lnSpc>
              <a:spcBef>
                <a:spcPts val="1575"/>
              </a:spcBef>
              <a:spcAft>
                <a:spcPts val="0"/>
              </a:spcAft>
              <a:buSzPts val="1500"/>
              <a:buChar char="●"/>
              <a:defRPr/>
            </a:lvl4pPr>
            <a:lvl5pPr marL="2286000" lvl="4" indent="-323850" algn="l">
              <a:lnSpc>
                <a:spcPct val="115000"/>
              </a:lnSpc>
              <a:spcBef>
                <a:spcPts val="1575"/>
              </a:spcBef>
              <a:spcAft>
                <a:spcPts val="0"/>
              </a:spcAft>
              <a:buSzPts val="1500"/>
              <a:buChar char="○"/>
              <a:defRPr/>
            </a:lvl5pPr>
            <a:lvl6pPr marL="2743200" lvl="5" indent="-323850" algn="l">
              <a:lnSpc>
                <a:spcPct val="115000"/>
              </a:lnSpc>
              <a:spcBef>
                <a:spcPts val="1575"/>
              </a:spcBef>
              <a:spcAft>
                <a:spcPts val="0"/>
              </a:spcAft>
              <a:buSzPts val="1500"/>
              <a:buChar char="■"/>
              <a:defRPr/>
            </a:lvl6pPr>
            <a:lvl7pPr marL="3200400" lvl="6" indent="-323850" algn="l">
              <a:lnSpc>
                <a:spcPct val="115000"/>
              </a:lnSpc>
              <a:spcBef>
                <a:spcPts val="1575"/>
              </a:spcBef>
              <a:spcAft>
                <a:spcPts val="0"/>
              </a:spcAft>
              <a:buSzPts val="1500"/>
              <a:buChar char="●"/>
              <a:defRPr/>
            </a:lvl7pPr>
            <a:lvl8pPr marL="3657600" lvl="7" indent="-323850" algn="l">
              <a:lnSpc>
                <a:spcPct val="115000"/>
              </a:lnSpc>
              <a:spcBef>
                <a:spcPts val="1575"/>
              </a:spcBef>
              <a:spcAft>
                <a:spcPts val="0"/>
              </a:spcAft>
              <a:buSzPts val="1500"/>
              <a:buChar char="○"/>
              <a:defRPr/>
            </a:lvl8pPr>
            <a:lvl9pPr marL="4114800" lvl="8" indent="-323850" algn="l">
              <a:lnSpc>
                <a:spcPct val="115000"/>
              </a:lnSpc>
              <a:spcBef>
                <a:spcPts val="1575"/>
              </a:spcBef>
              <a:spcAft>
                <a:spcPts val="1575"/>
              </a:spcAft>
              <a:buSzPts val="1500"/>
              <a:buChar char="■"/>
              <a:defRPr/>
            </a:lvl9pPr>
          </a:lstStyle>
          <a:p>
            <a:endParaRPr/>
          </a:p>
        </p:txBody>
      </p:sp>
      <p:sp>
        <p:nvSpPr>
          <p:cNvPr id="84" name="Google Shape;84;p46"/>
          <p:cNvSpPr txBox="1">
            <a:spLocks noGrp="1"/>
          </p:cNvSpPr>
          <p:nvPr>
            <p:ph type="body" idx="2"/>
          </p:nvPr>
        </p:nvSpPr>
        <p:spPr>
          <a:xfrm>
            <a:off x="4643603" y="2078875"/>
            <a:ext cx="3774375" cy="2261025"/>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1575"/>
              </a:spcBef>
              <a:spcAft>
                <a:spcPts val="0"/>
              </a:spcAft>
              <a:buSzPts val="1500"/>
              <a:buChar char="○"/>
              <a:defRPr/>
            </a:lvl2pPr>
            <a:lvl3pPr marL="1371600" lvl="2" indent="-323850" algn="l">
              <a:lnSpc>
                <a:spcPct val="115000"/>
              </a:lnSpc>
              <a:spcBef>
                <a:spcPts val="1575"/>
              </a:spcBef>
              <a:spcAft>
                <a:spcPts val="0"/>
              </a:spcAft>
              <a:buSzPts val="1500"/>
              <a:buChar char="■"/>
              <a:defRPr/>
            </a:lvl3pPr>
            <a:lvl4pPr marL="1828800" lvl="3" indent="-323850" algn="l">
              <a:lnSpc>
                <a:spcPct val="115000"/>
              </a:lnSpc>
              <a:spcBef>
                <a:spcPts val="1575"/>
              </a:spcBef>
              <a:spcAft>
                <a:spcPts val="0"/>
              </a:spcAft>
              <a:buSzPts val="1500"/>
              <a:buChar char="●"/>
              <a:defRPr/>
            </a:lvl4pPr>
            <a:lvl5pPr marL="2286000" lvl="4" indent="-323850" algn="l">
              <a:lnSpc>
                <a:spcPct val="115000"/>
              </a:lnSpc>
              <a:spcBef>
                <a:spcPts val="1575"/>
              </a:spcBef>
              <a:spcAft>
                <a:spcPts val="0"/>
              </a:spcAft>
              <a:buSzPts val="1500"/>
              <a:buChar char="○"/>
              <a:defRPr/>
            </a:lvl5pPr>
            <a:lvl6pPr marL="2743200" lvl="5" indent="-323850" algn="l">
              <a:lnSpc>
                <a:spcPct val="115000"/>
              </a:lnSpc>
              <a:spcBef>
                <a:spcPts val="1575"/>
              </a:spcBef>
              <a:spcAft>
                <a:spcPts val="0"/>
              </a:spcAft>
              <a:buSzPts val="1500"/>
              <a:buChar char="■"/>
              <a:defRPr/>
            </a:lvl6pPr>
            <a:lvl7pPr marL="3200400" lvl="6" indent="-323850" algn="l">
              <a:lnSpc>
                <a:spcPct val="115000"/>
              </a:lnSpc>
              <a:spcBef>
                <a:spcPts val="1575"/>
              </a:spcBef>
              <a:spcAft>
                <a:spcPts val="0"/>
              </a:spcAft>
              <a:buSzPts val="1500"/>
              <a:buChar char="●"/>
              <a:defRPr/>
            </a:lvl7pPr>
            <a:lvl8pPr marL="3657600" lvl="7" indent="-323850" algn="l">
              <a:lnSpc>
                <a:spcPct val="115000"/>
              </a:lnSpc>
              <a:spcBef>
                <a:spcPts val="1575"/>
              </a:spcBef>
              <a:spcAft>
                <a:spcPts val="0"/>
              </a:spcAft>
              <a:buSzPts val="1500"/>
              <a:buChar char="○"/>
              <a:defRPr/>
            </a:lvl8pPr>
            <a:lvl9pPr marL="4114800" lvl="8" indent="-323850" algn="l">
              <a:lnSpc>
                <a:spcPct val="115000"/>
              </a:lnSpc>
              <a:spcBef>
                <a:spcPts val="1575"/>
              </a:spcBef>
              <a:spcAft>
                <a:spcPts val="1575"/>
              </a:spcAft>
              <a:buSzPts val="1500"/>
              <a:buChar char="■"/>
              <a:defRPr/>
            </a:lvl9pPr>
          </a:lstStyle>
          <a:p>
            <a:endParaRPr/>
          </a:p>
        </p:txBody>
      </p:sp>
      <p:sp>
        <p:nvSpPr>
          <p:cNvPr id="85" name="Google Shape;85;p46"/>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4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nvGrpSpPr>
          <p:cNvPr id="88" name="Google Shape;88;p47"/>
          <p:cNvGrpSpPr/>
          <p:nvPr/>
        </p:nvGrpSpPr>
        <p:grpSpPr>
          <a:xfrm>
            <a:off x="830277" y="1191320"/>
            <a:ext cx="745737" cy="45827"/>
            <a:chOff x="4580561" y="2589004"/>
            <a:chExt cx="1064464" cy="25200"/>
          </a:xfrm>
        </p:grpSpPr>
        <p:sp>
          <p:nvSpPr>
            <p:cNvPr id="89" name="Google Shape;89;p47"/>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90" name="Google Shape;90;p47"/>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91" name="Google Shape;91;p47"/>
          <p:cNvSpPr txBox="1">
            <a:spLocks noGrp="1"/>
          </p:cNvSpPr>
          <p:nvPr>
            <p:ph type="title"/>
          </p:nvPr>
        </p:nvSpPr>
        <p:spPr>
          <a:xfrm>
            <a:off x="729450" y="1318650"/>
            <a:ext cx="7688475" cy="535275"/>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2"/>
              </a:buClr>
              <a:buSzPts val="3500"/>
              <a:buNone/>
              <a:defRPr sz="2625">
                <a:solidFill>
                  <a:schemeClr val="dk2"/>
                </a:solidFill>
              </a:defRPr>
            </a:lvl1pPr>
            <a:lvl2pPr lvl="1" algn="l">
              <a:lnSpc>
                <a:spcPct val="100000"/>
              </a:lnSpc>
              <a:spcBef>
                <a:spcPts val="0"/>
              </a:spcBef>
              <a:spcAft>
                <a:spcPts val="0"/>
              </a:spcAft>
              <a:buClr>
                <a:schemeClr val="dk2"/>
              </a:buClr>
              <a:buSzPts val="3500"/>
              <a:buNone/>
              <a:defRPr sz="2625">
                <a:solidFill>
                  <a:schemeClr val="dk2"/>
                </a:solidFill>
              </a:defRPr>
            </a:lvl2pPr>
            <a:lvl3pPr lvl="2" algn="l">
              <a:lnSpc>
                <a:spcPct val="100000"/>
              </a:lnSpc>
              <a:spcBef>
                <a:spcPts val="0"/>
              </a:spcBef>
              <a:spcAft>
                <a:spcPts val="0"/>
              </a:spcAft>
              <a:buClr>
                <a:schemeClr val="dk2"/>
              </a:buClr>
              <a:buSzPts val="3500"/>
              <a:buNone/>
              <a:defRPr sz="2625">
                <a:solidFill>
                  <a:schemeClr val="dk2"/>
                </a:solidFill>
              </a:defRPr>
            </a:lvl3pPr>
            <a:lvl4pPr lvl="3" algn="l">
              <a:lnSpc>
                <a:spcPct val="100000"/>
              </a:lnSpc>
              <a:spcBef>
                <a:spcPts val="0"/>
              </a:spcBef>
              <a:spcAft>
                <a:spcPts val="0"/>
              </a:spcAft>
              <a:buClr>
                <a:schemeClr val="dk2"/>
              </a:buClr>
              <a:buSzPts val="3500"/>
              <a:buNone/>
              <a:defRPr sz="2625">
                <a:solidFill>
                  <a:schemeClr val="dk2"/>
                </a:solidFill>
              </a:defRPr>
            </a:lvl4pPr>
            <a:lvl5pPr lvl="4" algn="l">
              <a:lnSpc>
                <a:spcPct val="100000"/>
              </a:lnSpc>
              <a:spcBef>
                <a:spcPts val="0"/>
              </a:spcBef>
              <a:spcAft>
                <a:spcPts val="0"/>
              </a:spcAft>
              <a:buClr>
                <a:schemeClr val="dk2"/>
              </a:buClr>
              <a:buSzPts val="3500"/>
              <a:buNone/>
              <a:defRPr sz="2625">
                <a:solidFill>
                  <a:schemeClr val="dk2"/>
                </a:solidFill>
              </a:defRPr>
            </a:lvl5pPr>
            <a:lvl6pPr lvl="5" algn="l">
              <a:lnSpc>
                <a:spcPct val="100000"/>
              </a:lnSpc>
              <a:spcBef>
                <a:spcPts val="0"/>
              </a:spcBef>
              <a:spcAft>
                <a:spcPts val="0"/>
              </a:spcAft>
              <a:buClr>
                <a:schemeClr val="dk2"/>
              </a:buClr>
              <a:buSzPts val="3500"/>
              <a:buNone/>
              <a:defRPr sz="2625">
                <a:solidFill>
                  <a:schemeClr val="dk2"/>
                </a:solidFill>
              </a:defRPr>
            </a:lvl6pPr>
            <a:lvl7pPr lvl="6" algn="l">
              <a:lnSpc>
                <a:spcPct val="100000"/>
              </a:lnSpc>
              <a:spcBef>
                <a:spcPts val="0"/>
              </a:spcBef>
              <a:spcAft>
                <a:spcPts val="0"/>
              </a:spcAft>
              <a:buClr>
                <a:schemeClr val="dk2"/>
              </a:buClr>
              <a:buSzPts val="3500"/>
              <a:buNone/>
              <a:defRPr sz="2625">
                <a:solidFill>
                  <a:schemeClr val="dk2"/>
                </a:solidFill>
              </a:defRPr>
            </a:lvl7pPr>
            <a:lvl8pPr lvl="7" algn="l">
              <a:lnSpc>
                <a:spcPct val="100000"/>
              </a:lnSpc>
              <a:spcBef>
                <a:spcPts val="0"/>
              </a:spcBef>
              <a:spcAft>
                <a:spcPts val="0"/>
              </a:spcAft>
              <a:buClr>
                <a:schemeClr val="dk2"/>
              </a:buClr>
              <a:buSzPts val="3500"/>
              <a:buNone/>
              <a:defRPr sz="2625">
                <a:solidFill>
                  <a:schemeClr val="dk2"/>
                </a:solidFill>
              </a:defRPr>
            </a:lvl8pPr>
            <a:lvl9pPr lvl="8" algn="l">
              <a:lnSpc>
                <a:spcPct val="100000"/>
              </a:lnSpc>
              <a:spcBef>
                <a:spcPts val="0"/>
              </a:spcBef>
              <a:spcAft>
                <a:spcPts val="0"/>
              </a:spcAft>
              <a:buClr>
                <a:schemeClr val="dk2"/>
              </a:buClr>
              <a:buSzPts val="3500"/>
              <a:buNone/>
              <a:defRPr sz="2625">
                <a:solidFill>
                  <a:schemeClr val="dk2"/>
                </a:solidFill>
              </a:defRPr>
            </a:lvl9pPr>
          </a:lstStyle>
          <a:p>
            <a:endParaRPr/>
          </a:p>
        </p:txBody>
      </p:sp>
      <p:sp>
        <p:nvSpPr>
          <p:cNvPr id="92" name="Google Shape;92;p47"/>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93"/>
        <p:cNvGrpSpPr/>
        <p:nvPr/>
      </p:nvGrpSpPr>
      <p:grpSpPr>
        <a:xfrm>
          <a:off x="0" y="0"/>
          <a:ext cx="0" cy="0"/>
          <a:chOff x="0" y="0"/>
          <a:chExt cx="0" cy="0"/>
        </a:xfrm>
      </p:grpSpPr>
      <p:sp>
        <p:nvSpPr>
          <p:cNvPr id="94" name="Google Shape;94;p4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nvGrpSpPr>
          <p:cNvPr id="95" name="Google Shape;95;p48"/>
          <p:cNvGrpSpPr/>
          <p:nvPr/>
        </p:nvGrpSpPr>
        <p:grpSpPr>
          <a:xfrm>
            <a:off x="830277" y="1191320"/>
            <a:ext cx="745737" cy="45827"/>
            <a:chOff x="4580561" y="2589004"/>
            <a:chExt cx="1064464" cy="25200"/>
          </a:xfrm>
        </p:grpSpPr>
        <p:sp>
          <p:nvSpPr>
            <p:cNvPr id="96" name="Google Shape;96;p48"/>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97" name="Google Shape;97;p48"/>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98" name="Google Shape;98;p48"/>
          <p:cNvSpPr txBox="1">
            <a:spLocks noGrp="1"/>
          </p:cNvSpPr>
          <p:nvPr>
            <p:ph type="title"/>
          </p:nvPr>
        </p:nvSpPr>
        <p:spPr>
          <a:xfrm>
            <a:off x="730000" y="1318650"/>
            <a:ext cx="3300975" cy="13815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2"/>
              </a:buClr>
              <a:buSzPts val="3500"/>
              <a:buNone/>
              <a:defRPr sz="2625">
                <a:solidFill>
                  <a:schemeClr val="dk2"/>
                </a:solidFill>
              </a:defRPr>
            </a:lvl1pPr>
            <a:lvl2pPr lvl="1" algn="l">
              <a:lnSpc>
                <a:spcPct val="100000"/>
              </a:lnSpc>
              <a:spcBef>
                <a:spcPts val="0"/>
              </a:spcBef>
              <a:spcAft>
                <a:spcPts val="0"/>
              </a:spcAft>
              <a:buClr>
                <a:schemeClr val="dk2"/>
              </a:buClr>
              <a:buSzPts val="3500"/>
              <a:buNone/>
              <a:defRPr sz="2625">
                <a:solidFill>
                  <a:schemeClr val="dk2"/>
                </a:solidFill>
              </a:defRPr>
            </a:lvl2pPr>
            <a:lvl3pPr lvl="2" algn="l">
              <a:lnSpc>
                <a:spcPct val="100000"/>
              </a:lnSpc>
              <a:spcBef>
                <a:spcPts val="0"/>
              </a:spcBef>
              <a:spcAft>
                <a:spcPts val="0"/>
              </a:spcAft>
              <a:buClr>
                <a:schemeClr val="dk2"/>
              </a:buClr>
              <a:buSzPts val="3500"/>
              <a:buNone/>
              <a:defRPr sz="2625">
                <a:solidFill>
                  <a:schemeClr val="dk2"/>
                </a:solidFill>
              </a:defRPr>
            </a:lvl3pPr>
            <a:lvl4pPr lvl="3" algn="l">
              <a:lnSpc>
                <a:spcPct val="100000"/>
              </a:lnSpc>
              <a:spcBef>
                <a:spcPts val="0"/>
              </a:spcBef>
              <a:spcAft>
                <a:spcPts val="0"/>
              </a:spcAft>
              <a:buClr>
                <a:schemeClr val="dk2"/>
              </a:buClr>
              <a:buSzPts val="3500"/>
              <a:buNone/>
              <a:defRPr sz="2625">
                <a:solidFill>
                  <a:schemeClr val="dk2"/>
                </a:solidFill>
              </a:defRPr>
            </a:lvl4pPr>
            <a:lvl5pPr lvl="4" algn="l">
              <a:lnSpc>
                <a:spcPct val="100000"/>
              </a:lnSpc>
              <a:spcBef>
                <a:spcPts val="0"/>
              </a:spcBef>
              <a:spcAft>
                <a:spcPts val="0"/>
              </a:spcAft>
              <a:buClr>
                <a:schemeClr val="dk2"/>
              </a:buClr>
              <a:buSzPts val="3500"/>
              <a:buNone/>
              <a:defRPr sz="2625">
                <a:solidFill>
                  <a:schemeClr val="dk2"/>
                </a:solidFill>
              </a:defRPr>
            </a:lvl5pPr>
            <a:lvl6pPr lvl="5" algn="l">
              <a:lnSpc>
                <a:spcPct val="100000"/>
              </a:lnSpc>
              <a:spcBef>
                <a:spcPts val="0"/>
              </a:spcBef>
              <a:spcAft>
                <a:spcPts val="0"/>
              </a:spcAft>
              <a:buClr>
                <a:schemeClr val="dk2"/>
              </a:buClr>
              <a:buSzPts val="3500"/>
              <a:buNone/>
              <a:defRPr sz="2625">
                <a:solidFill>
                  <a:schemeClr val="dk2"/>
                </a:solidFill>
              </a:defRPr>
            </a:lvl6pPr>
            <a:lvl7pPr lvl="6" algn="l">
              <a:lnSpc>
                <a:spcPct val="100000"/>
              </a:lnSpc>
              <a:spcBef>
                <a:spcPts val="0"/>
              </a:spcBef>
              <a:spcAft>
                <a:spcPts val="0"/>
              </a:spcAft>
              <a:buClr>
                <a:schemeClr val="dk2"/>
              </a:buClr>
              <a:buSzPts val="3500"/>
              <a:buNone/>
              <a:defRPr sz="2625">
                <a:solidFill>
                  <a:schemeClr val="dk2"/>
                </a:solidFill>
              </a:defRPr>
            </a:lvl7pPr>
            <a:lvl8pPr lvl="7" algn="l">
              <a:lnSpc>
                <a:spcPct val="100000"/>
              </a:lnSpc>
              <a:spcBef>
                <a:spcPts val="0"/>
              </a:spcBef>
              <a:spcAft>
                <a:spcPts val="0"/>
              </a:spcAft>
              <a:buClr>
                <a:schemeClr val="dk2"/>
              </a:buClr>
              <a:buSzPts val="3500"/>
              <a:buNone/>
              <a:defRPr sz="2625">
                <a:solidFill>
                  <a:schemeClr val="dk2"/>
                </a:solidFill>
              </a:defRPr>
            </a:lvl8pPr>
            <a:lvl9pPr lvl="8" algn="l">
              <a:lnSpc>
                <a:spcPct val="100000"/>
              </a:lnSpc>
              <a:spcBef>
                <a:spcPts val="0"/>
              </a:spcBef>
              <a:spcAft>
                <a:spcPts val="0"/>
              </a:spcAft>
              <a:buClr>
                <a:schemeClr val="dk2"/>
              </a:buClr>
              <a:buSzPts val="3500"/>
              <a:buNone/>
              <a:defRPr sz="2625">
                <a:solidFill>
                  <a:schemeClr val="dk2"/>
                </a:solidFill>
              </a:defRPr>
            </a:lvl9pPr>
          </a:lstStyle>
          <a:p>
            <a:endParaRPr/>
          </a:p>
        </p:txBody>
      </p:sp>
      <p:sp>
        <p:nvSpPr>
          <p:cNvPr id="99" name="Google Shape;99;p48"/>
          <p:cNvSpPr txBox="1">
            <a:spLocks noGrp="1"/>
          </p:cNvSpPr>
          <p:nvPr>
            <p:ph type="body" idx="1"/>
          </p:nvPr>
        </p:nvSpPr>
        <p:spPr>
          <a:xfrm>
            <a:off x="721225" y="2781725"/>
            <a:ext cx="3300975" cy="15975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1575"/>
              </a:spcBef>
              <a:spcAft>
                <a:spcPts val="0"/>
              </a:spcAft>
              <a:buSzPts val="1500"/>
              <a:buChar char="○"/>
              <a:defRPr/>
            </a:lvl2pPr>
            <a:lvl3pPr marL="1371600" lvl="2" indent="-323850" algn="l">
              <a:lnSpc>
                <a:spcPct val="115000"/>
              </a:lnSpc>
              <a:spcBef>
                <a:spcPts val="1575"/>
              </a:spcBef>
              <a:spcAft>
                <a:spcPts val="0"/>
              </a:spcAft>
              <a:buSzPts val="1500"/>
              <a:buChar char="■"/>
              <a:defRPr/>
            </a:lvl3pPr>
            <a:lvl4pPr marL="1828800" lvl="3" indent="-323850" algn="l">
              <a:lnSpc>
                <a:spcPct val="115000"/>
              </a:lnSpc>
              <a:spcBef>
                <a:spcPts val="1575"/>
              </a:spcBef>
              <a:spcAft>
                <a:spcPts val="0"/>
              </a:spcAft>
              <a:buSzPts val="1500"/>
              <a:buChar char="●"/>
              <a:defRPr/>
            </a:lvl4pPr>
            <a:lvl5pPr marL="2286000" lvl="4" indent="-323850" algn="l">
              <a:lnSpc>
                <a:spcPct val="115000"/>
              </a:lnSpc>
              <a:spcBef>
                <a:spcPts val="1575"/>
              </a:spcBef>
              <a:spcAft>
                <a:spcPts val="0"/>
              </a:spcAft>
              <a:buSzPts val="1500"/>
              <a:buChar char="○"/>
              <a:defRPr/>
            </a:lvl5pPr>
            <a:lvl6pPr marL="2743200" lvl="5" indent="-323850" algn="l">
              <a:lnSpc>
                <a:spcPct val="115000"/>
              </a:lnSpc>
              <a:spcBef>
                <a:spcPts val="1575"/>
              </a:spcBef>
              <a:spcAft>
                <a:spcPts val="0"/>
              </a:spcAft>
              <a:buSzPts val="1500"/>
              <a:buChar char="■"/>
              <a:defRPr/>
            </a:lvl6pPr>
            <a:lvl7pPr marL="3200400" lvl="6" indent="-323850" algn="l">
              <a:lnSpc>
                <a:spcPct val="115000"/>
              </a:lnSpc>
              <a:spcBef>
                <a:spcPts val="1575"/>
              </a:spcBef>
              <a:spcAft>
                <a:spcPts val="0"/>
              </a:spcAft>
              <a:buSzPts val="1500"/>
              <a:buChar char="●"/>
              <a:defRPr/>
            </a:lvl7pPr>
            <a:lvl8pPr marL="3657600" lvl="7" indent="-323850" algn="l">
              <a:lnSpc>
                <a:spcPct val="115000"/>
              </a:lnSpc>
              <a:spcBef>
                <a:spcPts val="1575"/>
              </a:spcBef>
              <a:spcAft>
                <a:spcPts val="0"/>
              </a:spcAft>
              <a:buSzPts val="1500"/>
              <a:buChar char="○"/>
              <a:defRPr/>
            </a:lvl8pPr>
            <a:lvl9pPr marL="4114800" lvl="8" indent="-323850" algn="l">
              <a:lnSpc>
                <a:spcPct val="115000"/>
              </a:lnSpc>
              <a:spcBef>
                <a:spcPts val="1575"/>
              </a:spcBef>
              <a:spcAft>
                <a:spcPts val="1575"/>
              </a:spcAft>
              <a:buSzPts val="1500"/>
              <a:buChar char="■"/>
              <a:defRPr/>
            </a:lvl9pPr>
          </a:lstStyle>
          <a:p>
            <a:endParaRPr/>
          </a:p>
        </p:txBody>
      </p:sp>
      <p:sp>
        <p:nvSpPr>
          <p:cNvPr id="100" name="Google Shape;100;p48"/>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01"/>
        <p:cNvGrpSpPr/>
        <p:nvPr/>
      </p:nvGrpSpPr>
      <p:grpSpPr>
        <a:xfrm>
          <a:off x="0" y="0"/>
          <a:ext cx="0" cy="0"/>
          <a:chOff x="0" y="0"/>
          <a:chExt cx="0" cy="0"/>
        </a:xfrm>
      </p:grpSpPr>
      <p:grpSp>
        <p:nvGrpSpPr>
          <p:cNvPr id="102" name="Google Shape;102;p49"/>
          <p:cNvGrpSpPr/>
          <p:nvPr/>
        </p:nvGrpSpPr>
        <p:grpSpPr>
          <a:xfrm>
            <a:off x="830277" y="4169194"/>
            <a:ext cx="745737" cy="45827"/>
            <a:chOff x="4580561" y="2589004"/>
            <a:chExt cx="1064464" cy="25200"/>
          </a:xfrm>
        </p:grpSpPr>
        <p:sp>
          <p:nvSpPr>
            <p:cNvPr id="103" name="Google Shape;103;p49"/>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04" name="Google Shape;104;p49"/>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105" name="Google Shape;105;p49"/>
          <p:cNvSpPr txBox="1">
            <a:spLocks noGrp="1"/>
          </p:cNvSpPr>
          <p:nvPr>
            <p:ph type="title"/>
          </p:nvPr>
        </p:nvSpPr>
        <p:spPr>
          <a:xfrm>
            <a:off x="729450" y="864300"/>
            <a:ext cx="7021125" cy="2985075"/>
          </a:xfrm>
          <a:prstGeom prst="rect">
            <a:avLst/>
          </a:prstGeom>
          <a:noFill/>
          <a:ln>
            <a:noFill/>
          </a:ln>
        </p:spPr>
        <p:txBody>
          <a:bodyPr spcFirstLastPara="1" wrap="square" lIns="121900" tIns="121900" rIns="121900" bIns="121900" anchor="ctr" anchorCtr="0">
            <a:noAutofit/>
          </a:bodyPr>
          <a:lstStyle>
            <a:lvl1pPr lvl="0" algn="l">
              <a:lnSpc>
                <a:spcPct val="100000"/>
              </a:lnSpc>
              <a:spcBef>
                <a:spcPts val="0"/>
              </a:spcBef>
              <a:spcAft>
                <a:spcPts val="0"/>
              </a:spcAft>
              <a:buClr>
                <a:schemeClr val="lt1"/>
              </a:buClr>
              <a:buSzPts val="4800"/>
              <a:buNone/>
              <a:defRPr sz="3600">
                <a:solidFill>
                  <a:schemeClr val="lt1"/>
                </a:solidFill>
              </a:defRPr>
            </a:lvl1pPr>
            <a:lvl2pPr lvl="1" algn="l">
              <a:lnSpc>
                <a:spcPct val="100000"/>
              </a:lnSpc>
              <a:spcBef>
                <a:spcPts val="0"/>
              </a:spcBef>
              <a:spcAft>
                <a:spcPts val="0"/>
              </a:spcAft>
              <a:buClr>
                <a:schemeClr val="lt1"/>
              </a:buClr>
              <a:buSzPts val="4800"/>
              <a:buNone/>
              <a:defRPr sz="3600">
                <a:solidFill>
                  <a:schemeClr val="lt1"/>
                </a:solidFill>
              </a:defRPr>
            </a:lvl2pPr>
            <a:lvl3pPr lvl="2" algn="l">
              <a:lnSpc>
                <a:spcPct val="100000"/>
              </a:lnSpc>
              <a:spcBef>
                <a:spcPts val="0"/>
              </a:spcBef>
              <a:spcAft>
                <a:spcPts val="0"/>
              </a:spcAft>
              <a:buClr>
                <a:schemeClr val="lt1"/>
              </a:buClr>
              <a:buSzPts val="4800"/>
              <a:buNone/>
              <a:defRPr sz="3600">
                <a:solidFill>
                  <a:schemeClr val="lt1"/>
                </a:solidFill>
              </a:defRPr>
            </a:lvl3pPr>
            <a:lvl4pPr lvl="3" algn="l">
              <a:lnSpc>
                <a:spcPct val="100000"/>
              </a:lnSpc>
              <a:spcBef>
                <a:spcPts val="0"/>
              </a:spcBef>
              <a:spcAft>
                <a:spcPts val="0"/>
              </a:spcAft>
              <a:buClr>
                <a:schemeClr val="lt1"/>
              </a:buClr>
              <a:buSzPts val="4800"/>
              <a:buNone/>
              <a:defRPr sz="3600">
                <a:solidFill>
                  <a:schemeClr val="lt1"/>
                </a:solidFill>
              </a:defRPr>
            </a:lvl4pPr>
            <a:lvl5pPr lvl="4" algn="l">
              <a:lnSpc>
                <a:spcPct val="100000"/>
              </a:lnSpc>
              <a:spcBef>
                <a:spcPts val="0"/>
              </a:spcBef>
              <a:spcAft>
                <a:spcPts val="0"/>
              </a:spcAft>
              <a:buClr>
                <a:schemeClr val="lt1"/>
              </a:buClr>
              <a:buSzPts val="4800"/>
              <a:buNone/>
              <a:defRPr sz="3600">
                <a:solidFill>
                  <a:schemeClr val="lt1"/>
                </a:solidFill>
              </a:defRPr>
            </a:lvl5pPr>
            <a:lvl6pPr lvl="5" algn="l">
              <a:lnSpc>
                <a:spcPct val="100000"/>
              </a:lnSpc>
              <a:spcBef>
                <a:spcPts val="0"/>
              </a:spcBef>
              <a:spcAft>
                <a:spcPts val="0"/>
              </a:spcAft>
              <a:buClr>
                <a:schemeClr val="lt1"/>
              </a:buClr>
              <a:buSzPts val="4800"/>
              <a:buNone/>
              <a:defRPr sz="3600">
                <a:solidFill>
                  <a:schemeClr val="lt1"/>
                </a:solidFill>
              </a:defRPr>
            </a:lvl6pPr>
            <a:lvl7pPr lvl="6" algn="l">
              <a:lnSpc>
                <a:spcPct val="100000"/>
              </a:lnSpc>
              <a:spcBef>
                <a:spcPts val="0"/>
              </a:spcBef>
              <a:spcAft>
                <a:spcPts val="0"/>
              </a:spcAft>
              <a:buClr>
                <a:schemeClr val="lt1"/>
              </a:buClr>
              <a:buSzPts val="4800"/>
              <a:buNone/>
              <a:defRPr sz="3600">
                <a:solidFill>
                  <a:schemeClr val="lt1"/>
                </a:solidFill>
              </a:defRPr>
            </a:lvl7pPr>
            <a:lvl8pPr lvl="7" algn="l">
              <a:lnSpc>
                <a:spcPct val="100000"/>
              </a:lnSpc>
              <a:spcBef>
                <a:spcPts val="0"/>
              </a:spcBef>
              <a:spcAft>
                <a:spcPts val="0"/>
              </a:spcAft>
              <a:buClr>
                <a:schemeClr val="lt1"/>
              </a:buClr>
              <a:buSzPts val="4800"/>
              <a:buNone/>
              <a:defRPr sz="3600">
                <a:solidFill>
                  <a:schemeClr val="lt1"/>
                </a:solidFill>
              </a:defRPr>
            </a:lvl8pPr>
            <a:lvl9pPr lvl="8" algn="l">
              <a:lnSpc>
                <a:spcPct val="100000"/>
              </a:lnSpc>
              <a:spcBef>
                <a:spcPts val="0"/>
              </a:spcBef>
              <a:spcAft>
                <a:spcPts val="0"/>
              </a:spcAft>
              <a:buClr>
                <a:schemeClr val="lt1"/>
              </a:buClr>
              <a:buSzPts val="4800"/>
              <a:buNone/>
              <a:defRPr sz="3600">
                <a:solidFill>
                  <a:schemeClr val="lt1"/>
                </a:solidFill>
              </a:defRPr>
            </a:lvl9pPr>
          </a:lstStyle>
          <a:p>
            <a:endParaRPr/>
          </a:p>
        </p:txBody>
      </p:sp>
      <p:sp>
        <p:nvSpPr>
          <p:cNvPr id="106" name="Google Shape;106;p49"/>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07"/>
        <p:cNvGrpSpPr/>
        <p:nvPr/>
      </p:nvGrpSpPr>
      <p:grpSpPr>
        <a:xfrm>
          <a:off x="0" y="0"/>
          <a:ext cx="0" cy="0"/>
          <a:chOff x="0" y="0"/>
          <a:chExt cx="0" cy="0"/>
        </a:xfrm>
      </p:grpSpPr>
      <p:sp>
        <p:nvSpPr>
          <p:cNvPr id="108" name="Google Shape;108;p50"/>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nvGrpSpPr>
          <p:cNvPr id="109" name="Google Shape;109;p50"/>
          <p:cNvGrpSpPr/>
          <p:nvPr/>
        </p:nvGrpSpPr>
        <p:grpSpPr>
          <a:xfrm>
            <a:off x="830277" y="1191320"/>
            <a:ext cx="745737" cy="45827"/>
            <a:chOff x="4580561" y="2589004"/>
            <a:chExt cx="1064464" cy="25200"/>
          </a:xfrm>
        </p:grpSpPr>
        <p:sp>
          <p:nvSpPr>
            <p:cNvPr id="110" name="Google Shape;110;p50"/>
            <p:cNvSpPr/>
            <p:nvPr/>
          </p:nvSpPr>
          <p:spPr>
            <a:xfrm rot="-5400000">
              <a:off x="5366325" y="2335504"/>
              <a:ext cx="25200" cy="532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11" name="Google Shape;111;p50"/>
            <p:cNvSpPr/>
            <p:nvPr/>
          </p:nvSpPr>
          <p:spPr>
            <a:xfrm rot="-5400000">
              <a:off x="4836311" y="2333254"/>
              <a:ext cx="25200" cy="5367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112" name="Google Shape;112;p50"/>
          <p:cNvSpPr txBox="1">
            <a:spLocks noGrp="1"/>
          </p:cNvSpPr>
          <p:nvPr>
            <p:ph type="title"/>
          </p:nvPr>
        </p:nvSpPr>
        <p:spPr>
          <a:xfrm>
            <a:off x="730000" y="1318650"/>
            <a:ext cx="3300975" cy="1687275"/>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dk2"/>
              </a:buClr>
              <a:buSzPts val="3500"/>
              <a:buNone/>
              <a:defRPr sz="2625">
                <a:solidFill>
                  <a:schemeClr val="dk2"/>
                </a:solidFill>
              </a:defRPr>
            </a:lvl1pPr>
            <a:lvl2pPr lvl="1" algn="l">
              <a:lnSpc>
                <a:spcPct val="100000"/>
              </a:lnSpc>
              <a:spcBef>
                <a:spcPts val="0"/>
              </a:spcBef>
              <a:spcAft>
                <a:spcPts val="0"/>
              </a:spcAft>
              <a:buClr>
                <a:schemeClr val="dk2"/>
              </a:buClr>
              <a:buSzPts val="3500"/>
              <a:buNone/>
              <a:defRPr sz="2625">
                <a:solidFill>
                  <a:schemeClr val="dk2"/>
                </a:solidFill>
              </a:defRPr>
            </a:lvl2pPr>
            <a:lvl3pPr lvl="2" algn="l">
              <a:lnSpc>
                <a:spcPct val="100000"/>
              </a:lnSpc>
              <a:spcBef>
                <a:spcPts val="0"/>
              </a:spcBef>
              <a:spcAft>
                <a:spcPts val="0"/>
              </a:spcAft>
              <a:buClr>
                <a:schemeClr val="dk2"/>
              </a:buClr>
              <a:buSzPts val="3500"/>
              <a:buNone/>
              <a:defRPr sz="2625">
                <a:solidFill>
                  <a:schemeClr val="dk2"/>
                </a:solidFill>
              </a:defRPr>
            </a:lvl3pPr>
            <a:lvl4pPr lvl="3" algn="l">
              <a:lnSpc>
                <a:spcPct val="100000"/>
              </a:lnSpc>
              <a:spcBef>
                <a:spcPts val="0"/>
              </a:spcBef>
              <a:spcAft>
                <a:spcPts val="0"/>
              </a:spcAft>
              <a:buClr>
                <a:schemeClr val="dk2"/>
              </a:buClr>
              <a:buSzPts val="3500"/>
              <a:buNone/>
              <a:defRPr sz="2625">
                <a:solidFill>
                  <a:schemeClr val="dk2"/>
                </a:solidFill>
              </a:defRPr>
            </a:lvl4pPr>
            <a:lvl5pPr lvl="4" algn="l">
              <a:lnSpc>
                <a:spcPct val="100000"/>
              </a:lnSpc>
              <a:spcBef>
                <a:spcPts val="0"/>
              </a:spcBef>
              <a:spcAft>
                <a:spcPts val="0"/>
              </a:spcAft>
              <a:buClr>
                <a:schemeClr val="dk2"/>
              </a:buClr>
              <a:buSzPts val="3500"/>
              <a:buNone/>
              <a:defRPr sz="2625">
                <a:solidFill>
                  <a:schemeClr val="dk2"/>
                </a:solidFill>
              </a:defRPr>
            </a:lvl5pPr>
            <a:lvl6pPr lvl="5" algn="l">
              <a:lnSpc>
                <a:spcPct val="100000"/>
              </a:lnSpc>
              <a:spcBef>
                <a:spcPts val="0"/>
              </a:spcBef>
              <a:spcAft>
                <a:spcPts val="0"/>
              </a:spcAft>
              <a:buClr>
                <a:schemeClr val="dk2"/>
              </a:buClr>
              <a:buSzPts val="3500"/>
              <a:buNone/>
              <a:defRPr sz="2625">
                <a:solidFill>
                  <a:schemeClr val="dk2"/>
                </a:solidFill>
              </a:defRPr>
            </a:lvl6pPr>
            <a:lvl7pPr lvl="6" algn="l">
              <a:lnSpc>
                <a:spcPct val="100000"/>
              </a:lnSpc>
              <a:spcBef>
                <a:spcPts val="0"/>
              </a:spcBef>
              <a:spcAft>
                <a:spcPts val="0"/>
              </a:spcAft>
              <a:buClr>
                <a:schemeClr val="dk2"/>
              </a:buClr>
              <a:buSzPts val="3500"/>
              <a:buNone/>
              <a:defRPr sz="2625">
                <a:solidFill>
                  <a:schemeClr val="dk2"/>
                </a:solidFill>
              </a:defRPr>
            </a:lvl7pPr>
            <a:lvl8pPr lvl="7" algn="l">
              <a:lnSpc>
                <a:spcPct val="100000"/>
              </a:lnSpc>
              <a:spcBef>
                <a:spcPts val="0"/>
              </a:spcBef>
              <a:spcAft>
                <a:spcPts val="0"/>
              </a:spcAft>
              <a:buClr>
                <a:schemeClr val="dk2"/>
              </a:buClr>
              <a:buSzPts val="3500"/>
              <a:buNone/>
              <a:defRPr sz="2625">
                <a:solidFill>
                  <a:schemeClr val="dk2"/>
                </a:solidFill>
              </a:defRPr>
            </a:lvl8pPr>
            <a:lvl9pPr lvl="8" algn="l">
              <a:lnSpc>
                <a:spcPct val="100000"/>
              </a:lnSpc>
              <a:spcBef>
                <a:spcPts val="0"/>
              </a:spcBef>
              <a:spcAft>
                <a:spcPts val="0"/>
              </a:spcAft>
              <a:buClr>
                <a:schemeClr val="dk2"/>
              </a:buClr>
              <a:buSzPts val="3500"/>
              <a:buNone/>
              <a:defRPr sz="2625">
                <a:solidFill>
                  <a:schemeClr val="dk2"/>
                </a:solidFill>
              </a:defRPr>
            </a:lvl9pPr>
          </a:lstStyle>
          <a:p>
            <a:endParaRPr/>
          </a:p>
        </p:txBody>
      </p:sp>
      <p:sp>
        <p:nvSpPr>
          <p:cNvPr id="113" name="Google Shape;113;p50"/>
          <p:cNvSpPr txBox="1">
            <a:spLocks noGrp="1"/>
          </p:cNvSpPr>
          <p:nvPr>
            <p:ph type="subTitle" idx="1"/>
          </p:nvPr>
        </p:nvSpPr>
        <p:spPr>
          <a:xfrm>
            <a:off x="724950" y="3161525"/>
            <a:ext cx="3300975" cy="758925"/>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SzPts val="2100"/>
              <a:buNone/>
              <a:defRPr sz="1575"/>
            </a:lvl1pPr>
            <a:lvl2pPr lvl="1" algn="l">
              <a:lnSpc>
                <a:spcPct val="100000"/>
              </a:lnSpc>
              <a:spcBef>
                <a:spcPts val="0"/>
              </a:spcBef>
              <a:spcAft>
                <a:spcPts val="0"/>
              </a:spcAft>
              <a:buSzPts val="2100"/>
              <a:buNone/>
              <a:defRPr sz="1575"/>
            </a:lvl2pPr>
            <a:lvl3pPr lvl="2" algn="l">
              <a:lnSpc>
                <a:spcPct val="100000"/>
              </a:lnSpc>
              <a:spcBef>
                <a:spcPts val="0"/>
              </a:spcBef>
              <a:spcAft>
                <a:spcPts val="0"/>
              </a:spcAft>
              <a:buSzPts val="2100"/>
              <a:buNone/>
              <a:defRPr sz="1575"/>
            </a:lvl3pPr>
            <a:lvl4pPr lvl="3" algn="l">
              <a:lnSpc>
                <a:spcPct val="100000"/>
              </a:lnSpc>
              <a:spcBef>
                <a:spcPts val="0"/>
              </a:spcBef>
              <a:spcAft>
                <a:spcPts val="0"/>
              </a:spcAft>
              <a:buSzPts val="2100"/>
              <a:buNone/>
              <a:defRPr sz="1575"/>
            </a:lvl4pPr>
            <a:lvl5pPr lvl="4" algn="l">
              <a:lnSpc>
                <a:spcPct val="100000"/>
              </a:lnSpc>
              <a:spcBef>
                <a:spcPts val="0"/>
              </a:spcBef>
              <a:spcAft>
                <a:spcPts val="0"/>
              </a:spcAft>
              <a:buSzPts val="2100"/>
              <a:buNone/>
              <a:defRPr sz="1575"/>
            </a:lvl5pPr>
            <a:lvl6pPr lvl="5" algn="l">
              <a:lnSpc>
                <a:spcPct val="100000"/>
              </a:lnSpc>
              <a:spcBef>
                <a:spcPts val="0"/>
              </a:spcBef>
              <a:spcAft>
                <a:spcPts val="0"/>
              </a:spcAft>
              <a:buSzPts val="2100"/>
              <a:buNone/>
              <a:defRPr sz="1575"/>
            </a:lvl6pPr>
            <a:lvl7pPr lvl="6" algn="l">
              <a:lnSpc>
                <a:spcPct val="100000"/>
              </a:lnSpc>
              <a:spcBef>
                <a:spcPts val="0"/>
              </a:spcBef>
              <a:spcAft>
                <a:spcPts val="0"/>
              </a:spcAft>
              <a:buSzPts val="2100"/>
              <a:buNone/>
              <a:defRPr sz="1575"/>
            </a:lvl7pPr>
            <a:lvl8pPr lvl="7" algn="l">
              <a:lnSpc>
                <a:spcPct val="100000"/>
              </a:lnSpc>
              <a:spcBef>
                <a:spcPts val="0"/>
              </a:spcBef>
              <a:spcAft>
                <a:spcPts val="0"/>
              </a:spcAft>
              <a:buSzPts val="2100"/>
              <a:buNone/>
              <a:defRPr sz="1575"/>
            </a:lvl8pPr>
            <a:lvl9pPr lvl="8" algn="l">
              <a:lnSpc>
                <a:spcPct val="100000"/>
              </a:lnSpc>
              <a:spcBef>
                <a:spcPts val="0"/>
              </a:spcBef>
              <a:spcAft>
                <a:spcPts val="0"/>
              </a:spcAft>
              <a:buSzPts val="2100"/>
              <a:buNone/>
              <a:defRPr sz="1575"/>
            </a:lvl9pPr>
          </a:lstStyle>
          <a:p>
            <a:endParaRPr/>
          </a:p>
        </p:txBody>
      </p:sp>
      <p:sp>
        <p:nvSpPr>
          <p:cNvPr id="114" name="Google Shape;114;p50"/>
          <p:cNvSpPr txBox="1">
            <a:spLocks noGrp="1"/>
          </p:cNvSpPr>
          <p:nvPr>
            <p:ph type="body" idx="2"/>
          </p:nvPr>
        </p:nvSpPr>
        <p:spPr>
          <a:xfrm>
            <a:off x="5174225" y="1352625"/>
            <a:ext cx="3374325" cy="3025575"/>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SzPts val="1700"/>
              <a:buChar char="●"/>
              <a:defRPr/>
            </a:lvl1pPr>
            <a:lvl2pPr marL="914400" lvl="1" indent="-323850" algn="l">
              <a:lnSpc>
                <a:spcPct val="115000"/>
              </a:lnSpc>
              <a:spcBef>
                <a:spcPts val="1575"/>
              </a:spcBef>
              <a:spcAft>
                <a:spcPts val="0"/>
              </a:spcAft>
              <a:buSzPts val="1500"/>
              <a:buChar char="○"/>
              <a:defRPr/>
            </a:lvl2pPr>
            <a:lvl3pPr marL="1371600" lvl="2" indent="-323850" algn="l">
              <a:lnSpc>
                <a:spcPct val="115000"/>
              </a:lnSpc>
              <a:spcBef>
                <a:spcPts val="1575"/>
              </a:spcBef>
              <a:spcAft>
                <a:spcPts val="0"/>
              </a:spcAft>
              <a:buSzPts val="1500"/>
              <a:buChar char="■"/>
              <a:defRPr/>
            </a:lvl3pPr>
            <a:lvl4pPr marL="1828800" lvl="3" indent="-323850" algn="l">
              <a:lnSpc>
                <a:spcPct val="115000"/>
              </a:lnSpc>
              <a:spcBef>
                <a:spcPts val="1575"/>
              </a:spcBef>
              <a:spcAft>
                <a:spcPts val="0"/>
              </a:spcAft>
              <a:buSzPts val="1500"/>
              <a:buChar char="●"/>
              <a:defRPr/>
            </a:lvl4pPr>
            <a:lvl5pPr marL="2286000" lvl="4" indent="-323850" algn="l">
              <a:lnSpc>
                <a:spcPct val="115000"/>
              </a:lnSpc>
              <a:spcBef>
                <a:spcPts val="1575"/>
              </a:spcBef>
              <a:spcAft>
                <a:spcPts val="0"/>
              </a:spcAft>
              <a:buSzPts val="1500"/>
              <a:buChar char="○"/>
              <a:defRPr/>
            </a:lvl5pPr>
            <a:lvl6pPr marL="2743200" lvl="5" indent="-323850" algn="l">
              <a:lnSpc>
                <a:spcPct val="115000"/>
              </a:lnSpc>
              <a:spcBef>
                <a:spcPts val="1575"/>
              </a:spcBef>
              <a:spcAft>
                <a:spcPts val="0"/>
              </a:spcAft>
              <a:buSzPts val="1500"/>
              <a:buChar char="■"/>
              <a:defRPr/>
            </a:lvl6pPr>
            <a:lvl7pPr marL="3200400" lvl="6" indent="-323850" algn="l">
              <a:lnSpc>
                <a:spcPct val="115000"/>
              </a:lnSpc>
              <a:spcBef>
                <a:spcPts val="1575"/>
              </a:spcBef>
              <a:spcAft>
                <a:spcPts val="0"/>
              </a:spcAft>
              <a:buSzPts val="1500"/>
              <a:buChar char="●"/>
              <a:defRPr/>
            </a:lvl7pPr>
            <a:lvl8pPr marL="3657600" lvl="7" indent="-323850" algn="l">
              <a:lnSpc>
                <a:spcPct val="115000"/>
              </a:lnSpc>
              <a:spcBef>
                <a:spcPts val="1575"/>
              </a:spcBef>
              <a:spcAft>
                <a:spcPts val="0"/>
              </a:spcAft>
              <a:buSzPts val="1500"/>
              <a:buChar char="○"/>
              <a:defRPr/>
            </a:lvl8pPr>
            <a:lvl9pPr marL="4114800" lvl="8" indent="-323850" algn="l">
              <a:lnSpc>
                <a:spcPct val="115000"/>
              </a:lnSpc>
              <a:spcBef>
                <a:spcPts val="1575"/>
              </a:spcBef>
              <a:spcAft>
                <a:spcPts val="1575"/>
              </a:spcAft>
              <a:buSzPts val="1500"/>
              <a:buChar char="■"/>
              <a:defRPr/>
            </a:lvl9pPr>
          </a:lstStyle>
          <a:p>
            <a:endParaRPr/>
          </a:p>
        </p:txBody>
      </p:sp>
      <p:sp>
        <p:nvSpPr>
          <p:cNvPr id="115" name="Google Shape;115;p50"/>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116"/>
        <p:cNvGrpSpPr/>
        <p:nvPr/>
      </p:nvGrpSpPr>
      <p:grpSpPr>
        <a:xfrm>
          <a:off x="0" y="0"/>
          <a:ext cx="0" cy="0"/>
          <a:chOff x="0" y="0"/>
          <a:chExt cx="0" cy="0"/>
        </a:xfrm>
      </p:grpSpPr>
      <p:grpSp>
        <p:nvGrpSpPr>
          <p:cNvPr id="117" name="Google Shape;117;p51"/>
          <p:cNvGrpSpPr/>
          <p:nvPr/>
        </p:nvGrpSpPr>
        <p:grpSpPr>
          <a:xfrm>
            <a:off x="830277" y="4169194"/>
            <a:ext cx="745737" cy="45827"/>
            <a:chOff x="4580561" y="2589004"/>
            <a:chExt cx="1064464" cy="25200"/>
          </a:xfrm>
        </p:grpSpPr>
        <p:sp>
          <p:nvSpPr>
            <p:cNvPr id="118" name="Google Shape;118;p51"/>
            <p:cNvSpPr/>
            <p:nvPr/>
          </p:nvSpPr>
          <p:spPr>
            <a:xfrm rot="-5400000">
              <a:off x="5366325" y="2335504"/>
              <a:ext cx="25200" cy="532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119" name="Google Shape;119;p51"/>
            <p:cNvSpPr/>
            <p:nvPr/>
          </p:nvSpPr>
          <p:spPr>
            <a:xfrm rot="-5400000">
              <a:off x="4836311" y="2333254"/>
              <a:ext cx="25200" cy="5367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grpSp>
      <p:sp>
        <p:nvSpPr>
          <p:cNvPr id="120" name="Google Shape;120;p51"/>
          <p:cNvSpPr txBox="1">
            <a:spLocks noGrp="1"/>
          </p:cNvSpPr>
          <p:nvPr>
            <p:ph type="title"/>
          </p:nvPr>
        </p:nvSpPr>
        <p:spPr>
          <a:xfrm>
            <a:off x="729450" y="733950"/>
            <a:ext cx="7688475" cy="1244700"/>
          </a:xfrm>
          <a:prstGeom prst="rect">
            <a:avLst/>
          </a:prstGeom>
          <a:noFill/>
          <a:ln>
            <a:noFill/>
          </a:ln>
        </p:spPr>
        <p:txBody>
          <a:bodyPr spcFirstLastPara="1" wrap="square" lIns="121900" tIns="121900" rIns="121900" bIns="121900" anchor="t" anchorCtr="0">
            <a:noAutofit/>
          </a:bodyPr>
          <a:lstStyle>
            <a:lvl1pPr lvl="0" algn="l">
              <a:lnSpc>
                <a:spcPct val="100000"/>
              </a:lnSpc>
              <a:spcBef>
                <a:spcPts val="0"/>
              </a:spcBef>
              <a:spcAft>
                <a:spcPts val="0"/>
              </a:spcAft>
              <a:buClr>
                <a:schemeClr val="lt1"/>
              </a:buClr>
              <a:buSzPts val="10700"/>
              <a:buNone/>
              <a:defRPr sz="8025">
                <a:solidFill>
                  <a:schemeClr val="lt1"/>
                </a:solidFill>
              </a:defRPr>
            </a:lvl1pPr>
            <a:lvl2pPr lvl="1" algn="l">
              <a:lnSpc>
                <a:spcPct val="100000"/>
              </a:lnSpc>
              <a:spcBef>
                <a:spcPts val="0"/>
              </a:spcBef>
              <a:spcAft>
                <a:spcPts val="0"/>
              </a:spcAft>
              <a:buClr>
                <a:schemeClr val="lt1"/>
              </a:buClr>
              <a:buSzPts val="10700"/>
              <a:buNone/>
              <a:defRPr sz="8025">
                <a:solidFill>
                  <a:schemeClr val="lt1"/>
                </a:solidFill>
              </a:defRPr>
            </a:lvl2pPr>
            <a:lvl3pPr lvl="2" algn="l">
              <a:lnSpc>
                <a:spcPct val="100000"/>
              </a:lnSpc>
              <a:spcBef>
                <a:spcPts val="0"/>
              </a:spcBef>
              <a:spcAft>
                <a:spcPts val="0"/>
              </a:spcAft>
              <a:buClr>
                <a:schemeClr val="lt1"/>
              </a:buClr>
              <a:buSzPts val="10700"/>
              <a:buNone/>
              <a:defRPr sz="8025">
                <a:solidFill>
                  <a:schemeClr val="lt1"/>
                </a:solidFill>
              </a:defRPr>
            </a:lvl3pPr>
            <a:lvl4pPr lvl="3" algn="l">
              <a:lnSpc>
                <a:spcPct val="100000"/>
              </a:lnSpc>
              <a:spcBef>
                <a:spcPts val="0"/>
              </a:spcBef>
              <a:spcAft>
                <a:spcPts val="0"/>
              </a:spcAft>
              <a:buClr>
                <a:schemeClr val="lt1"/>
              </a:buClr>
              <a:buSzPts val="10700"/>
              <a:buNone/>
              <a:defRPr sz="8025">
                <a:solidFill>
                  <a:schemeClr val="lt1"/>
                </a:solidFill>
              </a:defRPr>
            </a:lvl4pPr>
            <a:lvl5pPr lvl="4" algn="l">
              <a:lnSpc>
                <a:spcPct val="100000"/>
              </a:lnSpc>
              <a:spcBef>
                <a:spcPts val="0"/>
              </a:spcBef>
              <a:spcAft>
                <a:spcPts val="0"/>
              </a:spcAft>
              <a:buClr>
                <a:schemeClr val="lt1"/>
              </a:buClr>
              <a:buSzPts val="10700"/>
              <a:buNone/>
              <a:defRPr sz="8025">
                <a:solidFill>
                  <a:schemeClr val="lt1"/>
                </a:solidFill>
              </a:defRPr>
            </a:lvl5pPr>
            <a:lvl6pPr lvl="5" algn="l">
              <a:lnSpc>
                <a:spcPct val="100000"/>
              </a:lnSpc>
              <a:spcBef>
                <a:spcPts val="0"/>
              </a:spcBef>
              <a:spcAft>
                <a:spcPts val="0"/>
              </a:spcAft>
              <a:buClr>
                <a:schemeClr val="lt1"/>
              </a:buClr>
              <a:buSzPts val="10700"/>
              <a:buNone/>
              <a:defRPr sz="8025">
                <a:solidFill>
                  <a:schemeClr val="lt1"/>
                </a:solidFill>
              </a:defRPr>
            </a:lvl6pPr>
            <a:lvl7pPr lvl="6" algn="l">
              <a:lnSpc>
                <a:spcPct val="100000"/>
              </a:lnSpc>
              <a:spcBef>
                <a:spcPts val="0"/>
              </a:spcBef>
              <a:spcAft>
                <a:spcPts val="0"/>
              </a:spcAft>
              <a:buClr>
                <a:schemeClr val="lt1"/>
              </a:buClr>
              <a:buSzPts val="10700"/>
              <a:buNone/>
              <a:defRPr sz="8025">
                <a:solidFill>
                  <a:schemeClr val="lt1"/>
                </a:solidFill>
              </a:defRPr>
            </a:lvl7pPr>
            <a:lvl8pPr lvl="7" algn="l">
              <a:lnSpc>
                <a:spcPct val="100000"/>
              </a:lnSpc>
              <a:spcBef>
                <a:spcPts val="0"/>
              </a:spcBef>
              <a:spcAft>
                <a:spcPts val="0"/>
              </a:spcAft>
              <a:buClr>
                <a:schemeClr val="lt1"/>
              </a:buClr>
              <a:buSzPts val="10700"/>
              <a:buNone/>
              <a:defRPr sz="8025">
                <a:solidFill>
                  <a:schemeClr val="lt1"/>
                </a:solidFill>
              </a:defRPr>
            </a:lvl8pPr>
            <a:lvl9pPr lvl="8" algn="l">
              <a:lnSpc>
                <a:spcPct val="100000"/>
              </a:lnSpc>
              <a:spcBef>
                <a:spcPts val="0"/>
              </a:spcBef>
              <a:spcAft>
                <a:spcPts val="0"/>
              </a:spcAft>
              <a:buClr>
                <a:schemeClr val="lt1"/>
              </a:buClr>
              <a:buSzPts val="10700"/>
              <a:buNone/>
              <a:defRPr sz="8025">
                <a:solidFill>
                  <a:schemeClr val="lt1"/>
                </a:solidFill>
              </a:defRPr>
            </a:lvl9pPr>
          </a:lstStyle>
          <a:p>
            <a:endParaRPr/>
          </a:p>
        </p:txBody>
      </p:sp>
      <p:sp>
        <p:nvSpPr>
          <p:cNvPr id="121" name="Google Shape;121;p51"/>
          <p:cNvSpPr txBox="1">
            <a:spLocks noGrp="1"/>
          </p:cNvSpPr>
          <p:nvPr>
            <p:ph type="body" idx="1"/>
          </p:nvPr>
        </p:nvSpPr>
        <p:spPr>
          <a:xfrm>
            <a:off x="729450" y="2272888"/>
            <a:ext cx="7688475" cy="1580400"/>
          </a:xfrm>
          <a:prstGeom prst="rect">
            <a:avLst/>
          </a:prstGeom>
          <a:noFill/>
          <a:ln>
            <a:noFill/>
          </a:ln>
        </p:spPr>
        <p:txBody>
          <a:bodyPr spcFirstLastPara="1" wrap="square" lIns="121900" tIns="121900" rIns="121900" bIns="121900" anchor="t" anchorCtr="0">
            <a:noAutofit/>
          </a:bodyPr>
          <a:lstStyle>
            <a:lvl1pPr marL="457200" lvl="0" indent="-336550" algn="l">
              <a:lnSpc>
                <a:spcPct val="115000"/>
              </a:lnSpc>
              <a:spcBef>
                <a:spcPts val="0"/>
              </a:spcBef>
              <a:spcAft>
                <a:spcPts val="0"/>
              </a:spcAft>
              <a:buClr>
                <a:schemeClr val="lt1"/>
              </a:buClr>
              <a:buSzPts val="1700"/>
              <a:buChar char="●"/>
              <a:defRPr>
                <a:solidFill>
                  <a:schemeClr val="lt1"/>
                </a:solidFill>
              </a:defRPr>
            </a:lvl1pPr>
            <a:lvl2pPr marL="914400" lvl="1" indent="-323850" algn="l">
              <a:lnSpc>
                <a:spcPct val="115000"/>
              </a:lnSpc>
              <a:spcBef>
                <a:spcPts val="1575"/>
              </a:spcBef>
              <a:spcAft>
                <a:spcPts val="0"/>
              </a:spcAft>
              <a:buClr>
                <a:schemeClr val="lt1"/>
              </a:buClr>
              <a:buSzPts val="1500"/>
              <a:buChar char="○"/>
              <a:defRPr>
                <a:solidFill>
                  <a:schemeClr val="lt1"/>
                </a:solidFill>
              </a:defRPr>
            </a:lvl2pPr>
            <a:lvl3pPr marL="1371600" lvl="2" indent="-323850" algn="l">
              <a:lnSpc>
                <a:spcPct val="115000"/>
              </a:lnSpc>
              <a:spcBef>
                <a:spcPts val="1575"/>
              </a:spcBef>
              <a:spcAft>
                <a:spcPts val="0"/>
              </a:spcAft>
              <a:buClr>
                <a:schemeClr val="lt1"/>
              </a:buClr>
              <a:buSzPts val="1500"/>
              <a:buChar char="■"/>
              <a:defRPr>
                <a:solidFill>
                  <a:schemeClr val="lt1"/>
                </a:solidFill>
              </a:defRPr>
            </a:lvl3pPr>
            <a:lvl4pPr marL="1828800" lvl="3" indent="-323850" algn="l">
              <a:lnSpc>
                <a:spcPct val="115000"/>
              </a:lnSpc>
              <a:spcBef>
                <a:spcPts val="1575"/>
              </a:spcBef>
              <a:spcAft>
                <a:spcPts val="0"/>
              </a:spcAft>
              <a:buClr>
                <a:schemeClr val="lt1"/>
              </a:buClr>
              <a:buSzPts val="1500"/>
              <a:buChar char="●"/>
              <a:defRPr>
                <a:solidFill>
                  <a:schemeClr val="lt1"/>
                </a:solidFill>
              </a:defRPr>
            </a:lvl4pPr>
            <a:lvl5pPr marL="2286000" lvl="4" indent="-323850" algn="l">
              <a:lnSpc>
                <a:spcPct val="115000"/>
              </a:lnSpc>
              <a:spcBef>
                <a:spcPts val="1575"/>
              </a:spcBef>
              <a:spcAft>
                <a:spcPts val="0"/>
              </a:spcAft>
              <a:buClr>
                <a:schemeClr val="lt1"/>
              </a:buClr>
              <a:buSzPts val="1500"/>
              <a:buChar char="○"/>
              <a:defRPr>
                <a:solidFill>
                  <a:schemeClr val="lt1"/>
                </a:solidFill>
              </a:defRPr>
            </a:lvl5pPr>
            <a:lvl6pPr marL="2743200" lvl="5" indent="-323850" algn="l">
              <a:lnSpc>
                <a:spcPct val="115000"/>
              </a:lnSpc>
              <a:spcBef>
                <a:spcPts val="1575"/>
              </a:spcBef>
              <a:spcAft>
                <a:spcPts val="0"/>
              </a:spcAft>
              <a:buClr>
                <a:schemeClr val="lt1"/>
              </a:buClr>
              <a:buSzPts val="1500"/>
              <a:buChar char="■"/>
              <a:defRPr>
                <a:solidFill>
                  <a:schemeClr val="lt1"/>
                </a:solidFill>
              </a:defRPr>
            </a:lvl6pPr>
            <a:lvl7pPr marL="3200400" lvl="6" indent="-323850" algn="l">
              <a:lnSpc>
                <a:spcPct val="115000"/>
              </a:lnSpc>
              <a:spcBef>
                <a:spcPts val="1575"/>
              </a:spcBef>
              <a:spcAft>
                <a:spcPts val="0"/>
              </a:spcAft>
              <a:buClr>
                <a:schemeClr val="lt1"/>
              </a:buClr>
              <a:buSzPts val="1500"/>
              <a:buChar char="●"/>
              <a:defRPr>
                <a:solidFill>
                  <a:schemeClr val="lt1"/>
                </a:solidFill>
              </a:defRPr>
            </a:lvl7pPr>
            <a:lvl8pPr marL="3657600" lvl="7" indent="-323850" algn="l">
              <a:lnSpc>
                <a:spcPct val="115000"/>
              </a:lnSpc>
              <a:spcBef>
                <a:spcPts val="1575"/>
              </a:spcBef>
              <a:spcAft>
                <a:spcPts val="0"/>
              </a:spcAft>
              <a:buClr>
                <a:schemeClr val="lt1"/>
              </a:buClr>
              <a:buSzPts val="1500"/>
              <a:buChar char="○"/>
              <a:defRPr>
                <a:solidFill>
                  <a:schemeClr val="lt1"/>
                </a:solidFill>
              </a:defRPr>
            </a:lvl8pPr>
            <a:lvl9pPr marL="4114800" lvl="8" indent="-323850" algn="l">
              <a:lnSpc>
                <a:spcPct val="115000"/>
              </a:lnSpc>
              <a:spcBef>
                <a:spcPts val="1575"/>
              </a:spcBef>
              <a:spcAft>
                <a:spcPts val="1575"/>
              </a:spcAft>
              <a:buClr>
                <a:schemeClr val="lt1"/>
              </a:buClr>
              <a:buSzPts val="1500"/>
              <a:buChar char="■"/>
              <a:defRPr>
                <a:solidFill>
                  <a:schemeClr val="lt1"/>
                </a:solidFill>
              </a:defRPr>
            </a:lvl9pPr>
          </a:lstStyle>
          <a:p>
            <a:endParaRPr/>
          </a:p>
        </p:txBody>
      </p:sp>
      <p:sp>
        <p:nvSpPr>
          <p:cNvPr id="122" name="Google Shape;122;p51"/>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p52"/>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25"/>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5"/>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7" name="Google Shape;17;p25"/>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8" name="Google Shape;18;p2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9" name="Google Shape;19;p25"/>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20" name="Google Shape;20;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p:cSld name="1_Section Header">
    <p:bg>
      <p:bgPr>
        <a:solidFill>
          <a:schemeClr val="dk2"/>
        </a:solidFill>
        <a:effectLst/>
      </p:bgPr>
    </p:bg>
    <p:spTree>
      <p:nvGrpSpPr>
        <p:cNvPr id="1" name="Shape 125"/>
        <p:cNvGrpSpPr/>
        <p:nvPr/>
      </p:nvGrpSpPr>
      <p:grpSpPr>
        <a:xfrm>
          <a:off x="0" y="0"/>
          <a:ext cx="0" cy="0"/>
          <a:chOff x="0" y="0"/>
          <a:chExt cx="0" cy="0"/>
        </a:xfrm>
      </p:grpSpPr>
      <p:sp>
        <p:nvSpPr>
          <p:cNvPr id="126" name="Google Shape;126;p53"/>
          <p:cNvSpPr txBox="1">
            <a:spLocks noGrp="1"/>
          </p:cNvSpPr>
          <p:nvPr>
            <p:ph type="title"/>
          </p:nvPr>
        </p:nvSpPr>
        <p:spPr>
          <a:xfrm>
            <a:off x="2432197" y="805416"/>
            <a:ext cx="6140250" cy="3048525"/>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lt2"/>
              </a:buClr>
              <a:buSzPts val="8400"/>
              <a:buFont typeface="Impact"/>
              <a:buNone/>
              <a:defRPr sz="6300" b="0" i="0" u="none" strike="noStrike" cap="none">
                <a:solidFill>
                  <a:schemeClr val="lt2"/>
                </a:solidFill>
                <a:latin typeface="Impact"/>
                <a:ea typeface="Impact"/>
                <a:cs typeface="Impact"/>
                <a:sym typeface="Impact"/>
              </a:defRPr>
            </a:lvl1pPr>
            <a:lvl2pPr lvl="1" algn="l">
              <a:lnSpc>
                <a:spcPct val="100000"/>
              </a:lnSpc>
              <a:spcBef>
                <a:spcPts val="0"/>
              </a:spcBef>
              <a:spcAft>
                <a:spcPts val="0"/>
              </a:spcAft>
              <a:buSzPts val="3700"/>
              <a:buNone/>
              <a:defRPr sz="1350"/>
            </a:lvl2pPr>
            <a:lvl3pPr lvl="2" algn="l">
              <a:lnSpc>
                <a:spcPct val="100000"/>
              </a:lnSpc>
              <a:spcBef>
                <a:spcPts val="0"/>
              </a:spcBef>
              <a:spcAft>
                <a:spcPts val="0"/>
              </a:spcAft>
              <a:buSzPts val="3700"/>
              <a:buNone/>
              <a:defRPr sz="1350"/>
            </a:lvl3pPr>
            <a:lvl4pPr lvl="3" algn="l">
              <a:lnSpc>
                <a:spcPct val="100000"/>
              </a:lnSpc>
              <a:spcBef>
                <a:spcPts val="0"/>
              </a:spcBef>
              <a:spcAft>
                <a:spcPts val="0"/>
              </a:spcAft>
              <a:buSzPts val="3700"/>
              <a:buNone/>
              <a:defRPr sz="1350"/>
            </a:lvl4pPr>
            <a:lvl5pPr lvl="4" algn="l">
              <a:lnSpc>
                <a:spcPct val="100000"/>
              </a:lnSpc>
              <a:spcBef>
                <a:spcPts val="0"/>
              </a:spcBef>
              <a:spcAft>
                <a:spcPts val="0"/>
              </a:spcAft>
              <a:buSzPts val="3700"/>
              <a:buNone/>
              <a:defRPr sz="1350"/>
            </a:lvl5pPr>
            <a:lvl6pPr lvl="5" algn="l">
              <a:lnSpc>
                <a:spcPct val="100000"/>
              </a:lnSpc>
              <a:spcBef>
                <a:spcPts val="0"/>
              </a:spcBef>
              <a:spcAft>
                <a:spcPts val="0"/>
              </a:spcAft>
              <a:buSzPts val="3700"/>
              <a:buNone/>
              <a:defRPr sz="1350"/>
            </a:lvl6pPr>
            <a:lvl7pPr lvl="6" algn="l">
              <a:lnSpc>
                <a:spcPct val="100000"/>
              </a:lnSpc>
              <a:spcBef>
                <a:spcPts val="0"/>
              </a:spcBef>
              <a:spcAft>
                <a:spcPts val="0"/>
              </a:spcAft>
              <a:buSzPts val="3700"/>
              <a:buNone/>
              <a:defRPr sz="1350"/>
            </a:lvl7pPr>
            <a:lvl8pPr lvl="7" algn="l">
              <a:lnSpc>
                <a:spcPct val="100000"/>
              </a:lnSpc>
              <a:spcBef>
                <a:spcPts val="0"/>
              </a:spcBef>
              <a:spcAft>
                <a:spcPts val="0"/>
              </a:spcAft>
              <a:buSzPts val="3700"/>
              <a:buNone/>
              <a:defRPr sz="1350"/>
            </a:lvl8pPr>
            <a:lvl9pPr lvl="8" algn="l">
              <a:lnSpc>
                <a:spcPct val="100000"/>
              </a:lnSpc>
              <a:spcBef>
                <a:spcPts val="0"/>
              </a:spcBef>
              <a:spcAft>
                <a:spcPts val="0"/>
              </a:spcAft>
              <a:buSzPts val="3700"/>
              <a:buNone/>
              <a:defRPr sz="1350"/>
            </a:lvl9pPr>
          </a:lstStyle>
          <a:p>
            <a:endParaRPr/>
          </a:p>
        </p:txBody>
      </p:sp>
      <p:sp>
        <p:nvSpPr>
          <p:cNvPr id="127" name="Google Shape;127;p53"/>
          <p:cNvSpPr txBox="1">
            <a:spLocks noGrp="1"/>
          </p:cNvSpPr>
          <p:nvPr>
            <p:ph type="body" idx="1"/>
          </p:nvPr>
        </p:nvSpPr>
        <p:spPr>
          <a:xfrm>
            <a:off x="2432198" y="3869836"/>
            <a:ext cx="5263200" cy="71325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525"/>
              </a:spcBef>
              <a:spcAft>
                <a:spcPts val="0"/>
              </a:spcAft>
              <a:buClr>
                <a:schemeClr val="lt2"/>
              </a:buClr>
              <a:buSzPts val="2000"/>
              <a:buFont typeface="Arial"/>
              <a:buNone/>
              <a:defRPr sz="1500" b="1" i="0" u="none" strike="noStrike" cap="none">
                <a:solidFill>
                  <a:schemeClr val="accent1"/>
                </a:solidFill>
                <a:latin typeface="Cabin"/>
                <a:ea typeface="Cabin"/>
                <a:cs typeface="Cabin"/>
                <a:sym typeface="Cabin"/>
              </a:defRPr>
            </a:lvl1pPr>
            <a:lvl2pPr marL="914400" marR="0" lvl="1" indent="-228600" algn="l">
              <a:lnSpc>
                <a:spcPct val="110000"/>
              </a:lnSpc>
              <a:spcBef>
                <a:spcPts val="1575"/>
              </a:spcBef>
              <a:spcAft>
                <a:spcPts val="0"/>
              </a:spcAft>
              <a:buClr>
                <a:schemeClr val="lt2"/>
              </a:buClr>
              <a:buSzPts val="2000"/>
              <a:buFont typeface="Cabin"/>
              <a:buNone/>
              <a:defRPr sz="1500" b="0" i="0" u="none" strike="noStrike" cap="none">
                <a:solidFill>
                  <a:schemeClr val="lt1"/>
                </a:solidFill>
                <a:latin typeface="Cabin"/>
                <a:ea typeface="Cabin"/>
                <a:cs typeface="Cabin"/>
                <a:sym typeface="Cabin"/>
              </a:defRPr>
            </a:lvl2pPr>
            <a:lvl3pPr marL="1371600" marR="0" lvl="2" indent="-228600" algn="l">
              <a:lnSpc>
                <a:spcPct val="110000"/>
              </a:lnSpc>
              <a:spcBef>
                <a:spcPts val="1575"/>
              </a:spcBef>
              <a:spcAft>
                <a:spcPts val="0"/>
              </a:spcAft>
              <a:buClr>
                <a:schemeClr val="lt2"/>
              </a:buClr>
              <a:buSzPts val="1800"/>
              <a:buFont typeface="Arial"/>
              <a:buNone/>
              <a:defRPr sz="1350" b="0" i="0" u="none" strike="noStrike" cap="none">
                <a:solidFill>
                  <a:schemeClr val="lt1"/>
                </a:solidFill>
                <a:latin typeface="Cabin"/>
                <a:ea typeface="Cabin"/>
                <a:cs typeface="Cabin"/>
                <a:sym typeface="Cabin"/>
              </a:defRPr>
            </a:lvl3pPr>
            <a:lvl4pPr marL="1828800" marR="0" lvl="3" indent="-228600" algn="l">
              <a:lnSpc>
                <a:spcPct val="110000"/>
              </a:lnSpc>
              <a:spcBef>
                <a:spcPts val="1575"/>
              </a:spcBef>
              <a:spcAft>
                <a:spcPts val="0"/>
              </a:spcAft>
              <a:buClr>
                <a:schemeClr val="lt2"/>
              </a:buClr>
              <a:buSzPts val="1600"/>
              <a:buFont typeface="Cabin"/>
              <a:buNone/>
              <a:defRPr sz="1200" b="0" i="0" u="none" strike="noStrike" cap="none">
                <a:solidFill>
                  <a:schemeClr val="lt1"/>
                </a:solidFill>
                <a:latin typeface="Cabin"/>
                <a:ea typeface="Cabin"/>
                <a:cs typeface="Cabin"/>
                <a:sym typeface="Cabin"/>
              </a:defRPr>
            </a:lvl4pPr>
            <a:lvl5pPr marL="2286000" marR="0" lvl="4" indent="-228600" algn="l">
              <a:lnSpc>
                <a:spcPct val="110000"/>
              </a:lnSpc>
              <a:spcBef>
                <a:spcPts val="1575"/>
              </a:spcBef>
              <a:spcAft>
                <a:spcPts val="0"/>
              </a:spcAft>
              <a:buClr>
                <a:schemeClr val="lt2"/>
              </a:buClr>
              <a:buSzPts val="1600"/>
              <a:buFont typeface="Arial"/>
              <a:buNone/>
              <a:defRPr sz="1200" b="0" i="0" u="none" strike="noStrike" cap="none">
                <a:solidFill>
                  <a:schemeClr val="lt1"/>
                </a:solidFill>
                <a:latin typeface="Cabin"/>
                <a:ea typeface="Cabin"/>
                <a:cs typeface="Cabin"/>
                <a:sym typeface="Cabin"/>
              </a:defRPr>
            </a:lvl5pPr>
            <a:lvl6pPr marL="2743200" marR="0" lvl="5" indent="-228600" algn="l">
              <a:lnSpc>
                <a:spcPct val="110000"/>
              </a:lnSpc>
              <a:spcBef>
                <a:spcPts val="1575"/>
              </a:spcBef>
              <a:spcAft>
                <a:spcPts val="0"/>
              </a:spcAft>
              <a:buClr>
                <a:schemeClr val="lt2"/>
              </a:buClr>
              <a:buSzPts val="1600"/>
              <a:buFont typeface="Cabin"/>
              <a:buNone/>
              <a:defRPr sz="1200" b="0" i="0" u="none" strike="noStrike" cap="none">
                <a:solidFill>
                  <a:schemeClr val="lt1"/>
                </a:solidFill>
                <a:latin typeface="Cabin"/>
                <a:ea typeface="Cabin"/>
                <a:cs typeface="Cabin"/>
                <a:sym typeface="Cabin"/>
              </a:defRPr>
            </a:lvl6pPr>
            <a:lvl7pPr marL="3200400" marR="0" lvl="6" indent="-228600" algn="l">
              <a:lnSpc>
                <a:spcPct val="110000"/>
              </a:lnSpc>
              <a:spcBef>
                <a:spcPts val="1575"/>
              </a:spcBef>
              <a:spcAft>
                <a:spcPts val="0"/>
              </a:spcAft>
              <a:buClr>
                <a:schemeClr val="lt2"/>
              </a:buClr>
              <a:buSzPts val="1600"/>
              <a:buFont typeface="Arial"/>
              <a:buNone/>
              <a:defRPr sz="1200" b="0" i="0" u="none" strike="noStrike" cap="none">
                <a:solidFill>
                  <a:schemeClr val="lt1"/>
                </a:solidFill>
                <a:latin typeface="Cabin"/>
                <a:ea typeface="Cabin"/>
                <a:cs typeface="Cabin"/>
                <a:sym typeface="Cabin"/>
              </a:defRPr>
            </a:lvl7pPr>
            <a:lvl8pPr marL="3657600" marR="0" lvl="7" indent="-228600" algn="l">
              <a:lnSpc>
                <a:spcPct val="110000"/>
              </a:lnSpc>
              <a:spcBef>
                <a:spcPts val="1575"/>
              </a:spcBef>
              <a:spcAft>
                <a:spcPts val="0"/>
              </a:spcAft>
              <a:buClr>
                <a:schemeClr val="lt2"/>
              </a:buClr>
              <a:buSzPts val="1600"/>
              <a:buFont typeface="Cabin"/>
              <a:buNone/>
              <a:defRPr sz="1200" b="0" i="0" u="none" strike="noStrike" cap="none">
                <a:solidFill>
                  <a:schemeClr val="lt1"/>
                </a:solidFill>
                <a:latin typeface="Cabin"/>
                <a:ea typeface="Cabin"/>
                <a:cs typeface="Cabin"/>
                <a:sym typeface="Cabin"/>
              </a:defRPr>
            </a:lvl8pPr>
            <a:lvl9pPr marL="4114800" marR="0" lvl="8" indent="-228600" algn="l">
              <a:lnSpc>
                <a:spcPct val="110000"/>
              </a:lnSpc>
              <a:spcBef>
                <a:spcPts val="1575"/>
              </a:spcBef>
              <a:spcAft>
                <a:spcPts val="1575"/>
              </a:spcAft>
              <a:buClr>
                <a:schemeClr val="lt2"/>
              </a:buClr>
              <a:buSzPts val="1600"/>
              <a:buFont typeface="Arial"/>
              <a:buNone/>
              <a:defRPr sz="1200" b="0" i="0" u="none" strike="noStrike" cap="none">
                <a:solidFill>
                  <a:schemeClr val="lt1"/>
                </a:solidFill>
                <a:latin typeface="Cabin"/>
                <a:ea typeface="Cabin"/>
                <a:cs typeface="Cabin"/>
                <a:sym typeface="Cabin"/>
              </a:defRPr>
            </a:lvl9pPr>
          </a:lstStyle>
          <a:p>
            <a:endParaRPr/>
          </a:p>
        </p:txBody>
      </p:sp>
      <p:sp>
        <p:nvSpPr>
          <p:cNvPr id="128" name="Google Shape;128;p53"/>
          <p:cNvSpPr txBox="1">
            <a:spLocks noGrp="1"/>
          </p:cNvSpPr>
          <p:nvPr>
            <p:ph type="dt" idx="10"/>
          </p:nvPr>
        </p:nvSpPr>
        <p:spPr>
          <a:xfrm>
            <a:off x="2427410" y="4781759"/>
            <a:ext cx="1120500" cy="2614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chemeClr val="lt2"/>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9pPr>
          </a:lstStyle>
          <a:p>
            <a:endParaRPr/>
          </a:p>
        </p:txBody>
      </p:sp>
      <p:sp>
        <p:nvSpPr>
          <p:cNvPr id="129" name="Google Shape;129;p53"/>
          <p:cNvSpPr txBox="1">
            <a:spLocks noGrp="1"/>
          </p:cNvSpPr>
          <p:nvPr>
            <p:ph type="ftr" idx="11"/>
          </p:nvPr>
        </p:nvSpPr>
        <p:spPr>
          <a:xfrm>
            <a:off x="3959298" y="4781759"/>
            <a:ext cx="3086100" cy="2594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chemeClr val="lt2"/>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abin"/>
                <a:ea typeface="Cabin"/>
                <a:cs typeface="Cabin"/>
                <a:sym typeface="Cabin"/>
              </a:defRPr>
            </a:lvl9pPr>
          </a:lstStyle>
          <a:p>
            <a:endParaRPr/>
          </a:p>
        </p:txBody>
      </p:sp>
      <p:sp>
        <p:nvSpPr>
          <p:cNvPr id="130" name="Google Shape;130;p53"/>
          <p:cNvSpPr txBox="1">
            <a:spLocks noGrp="1"/>
          </p:cNvSpPr>
          <p:nvPr>
            <p:ph type="sldNum" idx="12"/>
          </p:nvPr>
        </p:nvSpPr>
        <p:spPr>
          <a:xfrm>
            <a:off x="7456826" y="4781759"/>
            <a:ext cx="1115775" cy="2594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900"/>
              <a:buNone/>
              <a:defRPr sz="900" b="0" i="0" u="none" strike="noStrike" cap="none">
                <a:solidFill>
                  <a:schemeClr val="lt2"/>
                </a:solidFill>
                <a:latin typeface="Cabin"/>
                <a:ea typeface="Cabin"/>
                <a:cs typeface="Cabin"/>
                <a:sym typeface="Cabin"/>
              </a:defRPr>
            </a:lvl1pPr>
            <a:lvl2pPr marL="0" marR="0" lvl="1" indent="0" algn="r">
              <a:lnSpc>
                <a:spcPct val="100000"/>
              </a:lnSpc>
              <a:spcBef>
                <a:spcPts val="0"/>
              </a:spcBef>
              <a:spcAft>
                <a:spcPts val="0"/>
              </a:spcAft>
              <a:buSzPts val="900"/>
              <a:buNone/>
              <a:defRPr sz="900" b="0" i="0" u="none" strike="noStrike" cap="none">
                <a:solidFill>
                  <a:schemeClr val="lt2"/>
                </a:solidFill>
                <a:latin typeface="Cabin"/>
                <a:ea typeface="Cabin"/>
                <a:cs typeface="Cabin"/>
                <a:sym typeface="Cabin"/>
              </a:defRPr>
            </a:lvl2pPr>
            <a:lvl3pPr marL="0" marR="0" lvl="2" indent="0" algn="r">
              <a:lnSpc>
                <a:spcPct val="100000"/>
              </a:lnSpc>
              <a:spcBef>
                <a:spcPts val="0"/>
              </a:spcBef>
              <a:spcAft>
                <a:spcPts val="0"/>
              </a:spcAft>
              <a:buSzPts val="900"/>
              <a:buNone/>
              <a:defRPr sz="900" b="0" i="0" u="none" strike="noStrike" cap="none">
                <a:solidFill>
                  <a:schemeClr val="lt2"/>
                </a:solidFill>
                <a:latin typeface="Cabin"/>
                <a:ea typeface="Cabin"/>
                <a:cs typeface="Cabin"/>
                <a:sym typeface="Cabin"/>
              </a:defRPr>
            </a:lvl3pPr>
            <a:lvl4pPr marL="0" marR="0" lvl="3" indent="0" algn="r">
              <a:lnSpc>
                <a:spcPct val="100000"/>
              </a:lnSpc>
              <a:spcBef>
                <a:spcPts val="0"/>
              </a:spcBef>
              <a:spcAft>
                <a:spcPts val="0"/>
              </a:spcAft>
              <a:buSzPts val="900"/>
              <a:buNone/>
              <a:defRPr sz="900" b="0" i="0" u="none" strike="noStrike" cap="none">
                <a:solidFill>
                  <a:schemeClr val="lt2"/>
                </a:solidFill>
                <a:latin typeface="Cabin"/>
                <a:ea typeface="Cabin"/>
                <a:cs typeface="Cabin"/>
                <a:sym typeface="Cabin"/>
              </a:defRPr>
            </a:lvl4pPr>
            <a:lvl5pPr marL="0" marR="0" lvl="4" indent="0" algn="r">
              <a:lnSpc>
                <a:spcPct val="100000"/>
              </a:lnSpc>
              <a:spcBef>
                <a:spcPts val="0"/>
              </a:spcBef>
              <a:spcAft>
                <a:spcPts val="0"/>
              </a:spcAft>
              <a:buSzPts val="900"/>
              <a:buNone/>
              <a:defRPr sz="900" b="0" i="0" u="none" strike="noStrike" cap="none">
                <a:solidFill>
                  <a:schemeClr val="lt2"/>
                </a:solidFill>
                <a:latin typeface="Cabin"/>
                <a:ea typeface="Cabin"/>
                <a:cs typeface="Cabin"/>
                <a:sym typeface="Cabin"/>
              </a:defRPr>
            </a:lvl5pPr>
            <a:lvl6pPr marL="0" marR="0" lvl="5" indent="0" algn="r">
              <a:lnSpc>
                <a:spcPct val="100000"/>
              </a:lnSpc>
              <a:spcBef>
                <a:spcPts val="0"/>
              </a:spcBef>
              <a:spcAft>
                <a:spcPts val="0"/>
              </a:spcAft>
              <a:buSzPts val="900"/>
              <a:buNone/>
              <a:defRPr sz="900" b="0" i="0" u="none" strike="noStrike" cap="none">
                <a:solidFill>
                  <a:schemeClr val="lt2"/>
                </a:solidFill>
                <a:latin typeface="Cabin"/>
                <a:ea typeface="Cabin"/>
                <a:cs typeface="Cabin"/>
                <a:sym typeface="Cabin"/>
              </a:defRPr>
            </a:lvl6pPr>
            <a:lvl7pPr marL="0" marR="0" lvl="6" indent="0" algn="r">
              <a:lnSpc>
                <a:spcPct val="100000"/>
              </a:lnSpc>
              <a:spcBef>
                <a:spcPts val="0"/>
              </a:spcBef>
              <a:spcAft>
                <a:spcPts val="0"/>
              </a:spcAft>
              <a:buSzPts val="900"/>
              <a:buNone/>
              <a:defRPr sz="900" b="0" i="0" u="none" strike="noStrike" cap="none">
                <a:solidFill>
                  <a:schemeClr val="lt2"/>
                </a:solidFill>
                <a:latin typeface="Cabin"/>
                <a:ea typeface="Cabin"/>
                <a:cs typeface="Cabin"/>
                <a:sym typeface="Cabin"/>
              </a:defRPr>
            </a:lvl7pPr>
            <a:lvl8pPr marL="0" marR="0" lvl="7" indent="0" algn="r">
              <a:lnSpc>
                <a:spcPct val="100000"/>
              </a:lnSpc>
              <a:spcBef>
                <a:spcPts val="0"/>
              </a:spcBef>
              <a:spcAft>
                <a:spcPts val="0"/>
              </a:spcAft>
              <a:buSzPts val="900"/>
              <a:buNone/>
              <a:defRPr sz="900" b="0" i="0" u="none" strike="noStrike" cap="none">
                <a:solidFill>
                  <a:schemeClr val="lt2"/>
                </a:solidFill>
                <a:latin typeface="Cabin"/>
                <a:ea typeface="Cabin"/>
                <a:cs typeface="Cabin"/>
                <a:sym typeface="Cabin"/>
              </a:defRPr>
            </a:lvl8pPr>
            <a:lvl9pPr marL="0" marR="0" lvl="8" indent="0" algn="r">
              <a:lnSpc>
                <a:spcPct val="100000"/>
              </a:lnSpc>
              <a:spcBef>
                <a:spcPts val="0"/>
              </a:spcBef>
              <a:spcAft>
                <a:spcPts val="0"/>
              </a:spcAft>
              <a:buSzPts val="900"/>
              <a:buNone/>
              <a:defRPr sz="900" b="0" i="0" u="none" strike="noStrike" cap="none">
                <a:solidFill>
                  <a:schemeClr val="lt2"/>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grpSp>
        <p:nvGrpSpPr>
          <p:cNvPr id="131" name="Google Shape;131;p53" title="left scallop shape"/>
          <p:cNvGrpSpPr/>
          <p:nvPr/>
        </p:nvGrpSpPr>
        <p:grpSpPr>
          <a:xfrm>
            <a:off x="0" y="0"/>
            <a:ext cx="2110979" cy="5143500"/>
            <a:chOff x="0" y="0"/>
            <a:chExt cx="2814638" cy="6858000"/>
          </a:xfrm>
        </p:grpSpPr>
        <p:sp>
          <p:nvSpPr>
            <p:cNvPr id="132" name="Google Shape;132;p53" title="left scallop shape"/>
            <p:cNvSpPr/>
            <p:nvPr/>
          </p:nvSpPr>
          <p:spPr>
            <a:xfrm>
              <a:off x="0" y="0"/>
              <a:ext cx="2814638" cy="6858000"/>
            </a:xfrm>
            <a:custGeom>
              <a:avLst/>
              <a:gdLst/>
              <a:ahLst/>
              <a:cxnLst/>
              <a:rect l="l" t="t" r="r" b="b"/>
              <a:pathLst>
                <a:path w="1773" h="4320" extrusionOk="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lt2"/>
            </a:solidFill>
            <a:ln>
              <a:noFill/>
            </a:ln>
          </p:spPr>
        </p:sp>
        <p:sp>
          <p:nvSpPr>
            <p:cNvPr id="133" name="Google Shape;133;p53" title="left scallop inline"/>
            <p:cNvSpPr/>
            <p:nvPr/>
          </p:nvSpPr>
          <p:spPr>
            <a:xfrm>
              <a:off x="874382" y="0"/>
              <a:ext cx="1646238" cy="6858000"/>
            </a:xfrm>
            <a:custGeom>
              <a:avLst/>
              <a:gdLst/>
              <a:ahLst/>
              <a:cxnLst/>
              <a:rect l="l" t="t" r="r" b="b"/>
              <a:pathLst>
                <a:path w="1037" h="4320" extrusionOk="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a:noFill/>
            </a:ln>
          </p:spPr>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4"/>
        <p:cNvGrpSpPr/>
        <p:nvPr/>
      </p:nvGrpSpPr>
      <p:grpSpPr>
        <a:xfrm>
          <a:off x="0" y="0"/>
          <a:ext cx="0" cy="0"/>
          <a:chOff x="0" y="0"/>
          <a:chExt cx="0" cy="0"/>
        </a:xfrm>
      </p:grpSpPr>
      <p:sp>
        <p:nvSpPr>
          <p:cNvPr id="135" name="Google Shape;135;p54"/>
          <p:cNvSpPr txBox="1">
            <a:spLocks noGrp="1"/>
          </p:cNvSpPr>
          <p:nvPr>
            <p:ph type="title"/>
          </p:nvPr>
        </p:nvSpPr>
        <p:spPr>
          <a:xfrm>
            <a:off x="938759" y="286789"/>
            <a:ext cx="7633800" cy="111915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2"/>
              </a:buClr>
              <a:buSzPts val="5100"/>
              <a:buFont typeface="Impact"/>
              <a:buNone/>
              <a:defRPr sz="3825" b="0" i="0" u="none" strike="noStrike" cap="none">
                <a:solidFill>
                  <a:schemeClr val="dk2"/>
                </a:solidFill>
                <a:latin typeface="Impact"/>
                <a:ea typeface="Impact"/>
                <a:cs typeface="Impact"/>
                <a:sym typeface="Impact"/>
              </a:defRPr>
            </a:lvl1pPr>
            <a:lvl2pPr lvl="1" algn="l">
              <a:lnSpc>
                <a:spcPct val="100000"/>
              </a:lnSpc>
              <a:spcBef>
                <a:spcPts val="0"/>
              </a:spcBef>
              <a:spcAft>
                <a:spcPts val="0"/>
              </a:spcAft>
              <a:buSzPts val="3700"/>
              <a:buNone/>
              <a:defRPr sz="1350"/>
            </a:lvl2pPr>
            <a:lvl3pPr lvl="2" algn="l">
              <a:lnSpc>
                <a:spcPct val="100000"/>
              </a:lnSpc>
              <a:spcBef>
                <a:spcPts val="0"/>
              </a:spcBef>
              <a:spcAft>
                <a:spcPts val="0"/>
              </a:spcAft>
              <a:buSzPts val="3700"/>
              <a:buNone/>
              <a:defRPr sz="1350"/>
            </a:lvl3pPr>
            <a:lvl4pPr lvl="3" algn="l">
              <a:lnSpc>
                <a:spcPct val="100000"/>
              </a:lnSpc>
              <a:spcBef>
                <a:spcPts val="0"/>
              </a:spcBef>
              <a:spcAft>
                <a:spcPts val="0"/>
              </a:spcAft>
              <a:buSzPts val="3700"/>
              <a:buNone/>
              <a:defRPr sz="1350"/>
            </a:lvl4pPr>
            <a:lvl5pPr lvl="4" algn="l">
              <a:lnSpc>
                <a:spcPct val="100000"/>
              </a:lnSpc>
              <a:spcBef>
                <a:spcPts val="0"/>
              </a:spcBef>
              <a:spcAft>
                <a:spcPts val="0"/>
              </a:spcAft>
              <a:buSzPts val="3700"/>
              <a:buNone/>
              <a:defRPr sz="1350"/>
            </a:lvl5pPr>
            <a:lvl6pPr lvl="5" algn="l">
              <a:lnSpc>
                <a:spcPct val="100000"/>
              </a:lnSpc>
              <a:spcBef>
                <a:spcPts val="0"/>
              </a:spcBef>
              <a:spcAft>
                <a:spcPts val="0"/>
              </a:spcAft>
              <a:buSzPts val="3700"/>
              <a:buNone/>
              <a:defRPr sz="1350"/>
            </a:lvl6pPr>
            <a:lvl7pPr lvl="6" algn="l">
              <a:lnSpc>
                <a:spcPct val="100000"/>
              </a:lnSpc>
              <a:spcBef>
                <a:spcPts val="0"/>
              </a:spcBef>
              <a:spcAft>
                <a:spcPts val="0"/>
              </a:spcAft>
              <a:buSzPts val="3700"/>
              <a:buNone/>
              <a:defRPr sz="1350"/>
            </a:lvl7pPr>
            <a:lvl8pPr lvl="7" algn="l">
              <a:lnSpc>
                <a:spcPct val="100000"/>
              </a:lnSpc>
              <a:spcBef>
                <a:spcPts val="0"/>
              </a:spcBef>
              <a:spcAft>
                <a:spcPts val="0"/>
              </a:spcAft>
              <a:buSzPts val="3700"/>
              <a:buNone/>
              <a:defRPr sz="1350"/>
            </a:lvl8pPr>
            <a:lvl9pPr lvl="8" algn="l">
              <a:lnSpc>
                <a:spcPct val="100000"/>
              </a:lnSpc>
              <a:spcBef>
                <a:spcPts val="0"/>
              </a:spcBef>
              <a:spcAft>
                <a:spcPts val="0"/>
              </a:spcAft>
              <a:buSzPts val="3700"/>
              <a:buNone/>
              <a:defRPr sz="1350"/>
            </a:lvl9pPr>
          </a:lstStyle>
          <a:p>
            <a:endParaRPr/>
          </a:p>
        </p:txBody>
      </p:sp>
      <p:sp>
        <p:nvSpPr>
          <p:cNvPr id="136" name="Google Shape;136;p54"/>
          <p:cNvSpPr txBox="1">
            <a:spLocks noGrp="1"/>
          </p:cNvSpPr>
          <p:nvPr>
            <p:ph type="body" idx="1"/>
          </p:nvPr>
        </p:nvSpPr>
        <p:spPr>
          <a:xfrm>
            <a:off x="938759" y="1714501"/>
            <a:ext cx="7633800" cy="2695275"/>
          </a:xfrm>
          <a:prstGeom prst="rect">
            <a:avLst/>
          </a:prstGeom>
          <a:noFill/>
          <a:ln>
            <a:noFill/>
          </a:ln>
        </p:spPr>
        <p:txBody>
          <a:bodyPr spcFirstLastPara="1" wrap="square" lIns="91425" tIns="45700" rIns="91425" bIns="45700" anchor="t" anchorCtr="0">
            <a:noAutofit/>
          </a:bodyPr>
          <a:lstStyle>
            <a:lvl1pPr marL="457200" marR="0" lvl="0" indent="-355600" algn="l">
              <a:lnSpc>
                <a:spcPct val="110000"/>
              </a:lnSpc>
              <a:spcBef>
                <a:spcPts val="525"/>
              </a:spcBef>
              <a:spcAft>
                <a:spcPts val="0"/>
              </a:spcAft>
              <a:buClr>
                <a:schemeClr val="dk2"/>
              </a:buClr>
              <a:buSzPts val="2000"/>
              <a:buFont typeface="Arial"/>
              <a:buChar char="•"/>
              <a:defRPr sz="1500" b="0" i="0" u="none" strike="noStrike" cap="none">
                <a:solidFill>
                  <a:srgbClr val="595959"/>
                </a:solidFill>
                <a:latin typeface="Cabin"/>
                <a:ea typeface="Cabin"/>
                <a:cs typeface="Cabin"/>
                <a:sym typeface="Cabin"/>
              </a:defRPr>
            </a:lvl1pPr>
            <a:lvl2pPr marL="914400" marR="0" lvl="1" indent="-342900" algn="l">
              <a:lnSpc>
                <a:spcPct val="110000"/>
              </a:lnSpc>
              <a:spcBef>
                <a:spcPts val="1575"/>
              </a:spcBef>
              <a:spcAft>
                <a:spcPts val="0"/>
              </a:spcAft>
              <a:buClr>
                <a:schemeClr val="dk2"/>
              </a:buClr>
              <a:buSzPts val="1800"/>
              <a:buFont typeface="Cabin"/>
              <a:buChar char="–"/>
              <a:defRPr sz="1350" b="0" i="0" u="none" strike="noStrike" cap="none">
                <a:solidFill>
                  <a:srgbClr val="595959"/>
                </a:solidFill>
                <a:latin typeface="Cabin"/>
                <a:ea typeface="Cabin"/>
                <a:cs typeface="Cabin"/>
                <a:sym typeface="Cabin"/>
              </a:defRPr>
            </a:lvl2pPr>
            <a:lvl3pPr marL="1371600" marR="0" lvl="2" indent="-330200" algn="l">
              <a:lnSpc>
                <a:spcPct val="110000"/>
              </a:lnSpc>
              <a:spcBef>
                <a:spcPts val="1575"/>
              </a:spcBef>
              <a:spcAft>
                <a:spcPts val="0"/>
              </a:spcAft>
              <a:buClr>
                <a:schemeClr val="dk2"/>
              </a:buClr>
              <a:buSzPts val="1600"/>
              <a:buFont typeface="Arial"/>
              <a:buChar char="•"/>
              <a:defRPr sz="1200" b="0" i="0" u="none" strike="noStrike" cap="none">
                <a:solidFill>
                  <a:srgbClr val="595959"/>
                </a:solidFill>
                <a:latin typeface="Cabin"/>
                <a:ea typeface="Cabin"/>
                <a:cs typeface="Cabin"/>
                <a:sym typeface="Cabin"/>
              </a:defRPr>
            </a:lvl3pPr>
            <a:lvl4pPr marL="1828800" marR="0" lvl="3" indent="-317500" algn="l">
              <a:lnSpc>
                <a:spcPct val="110000"/>
              </a:lnSpc>
              <a:spcBef>
                <a:spcPts val="1575"/>
              </a:spcBef>
              <a:spcAft>
                <a:spcPts val="0"/>
              </a:spcAft>
              <a:buClr>
                <a:schemeClr val="dk2"/>
              </a:buClr>
              <a:buSzPts val="1400"/>
              <a:buFont typeface="Cabin"/>
              <a:buChar char="–"/>
              <a:defRPr sz="1050" b="0" i="0" u="none" strike="noStrike" cap="none">
                <a:solidFill>
                  <a:srgbClr val="595959"/>
                </a:solidFill>
                <a:latin typeface="Cabin"/>
                <a:ea typeface="Cabin"/>
                <a:cs typeface="Cabin"/>
                <a:sym typeface="Cabin"/>
              </a:defRPr>
            </a:lvl4pPr>
            <a:lvl5pPr marL="2286000" marR="0" lvl="4" indent="-317500" algn="l">
              <a:lnSpc>
                <a:spcPct val="110000"/>
              </a:lnSpc>
              <a:spcBef>
                <a:spcPts val="1575"/>
              </a:spcBef>
              <a:spcAft>
                <a:spcPts val="0"/>
              </a:spcAft>
              <a:buClr>
                <a:schemeClr val="dk2"/>
              </a:buClr>
              <a:buSzPts val="1400"/>
              <a:buFont typeface="Arial"/>
              <a:buChar char="•"/>
              <a:defRPr sz="1050" b="0" i="0" u="none" strike="noStrike" cap="none">
                <a:solidFill>
                  <a:srgbClr val="595959"/>
                </a:solidFill>
                <a:latin typeface="Cabin"/>
                <a:ea typeface="Cabin"/>
                <a:cs typeface="Cabin"/>
                <a:sym typeface="Cabin"/>
              </a:defRPr>
            </a:lvl5pPr>
            <a:lvl6pPr marL="2743200" marR="0" lvl="5" indent="-317500" algn="l">
              <a:lnSpc>
                <a:spcPct val="110000"/>
              </a:lnSpc>
              <a:spcBef>
                <a:spcPts val="1575"/>
              </a:spcBef>
              <a:spcAft>
                <a:spcPts val="0"/>
              </a:spcAft>
              <a:buClr>
                <a:schemeClr val="dk2"/>
              </a:buClr>
              <a:buSzPts val="1400"/>
              <a:buFont typeface="Cabin"/>
              <a:buChar char="–"/>
              <a:defRPr sz="1050" b="0" i="0" u="none" strike="noStrike" cap="none">
                <a:solidFill>
                  <a:srgbClr val="595959"/>
                </a:solidFill>
                <a:latin typeface="Cabin"/>
                <a:ea typeface="Cabin"/>
                <a:cs typeface="Cabin"/>
                <a:sym typeface="Cabin"/>
              </a:defRPr>
            </a:lvl6pPr>
            <a:lvl7pPr marL="3200400" marR="0" lvl="6" indent="-317500" algn="l">
              <a:lnSpc>
                <a:spcPct val="110000"/>
              </a:lnSpc>
              <a:spcBef>
                <a:spcPts val="1575"/>
              </a:spcBef>
              <a:spcAft>
                <a:spcPts val="0"/>
              </a:spcAft>
              <a:buClr>
                <a:schemeClr val="dk2"/>
              </a:buClr>
              <a:buSzPts val="1400"/>
              <a:buFont typeface="Arial"/>
              <a:buChar char="•"/>
              <a:defRPr sz="1050" b="0" i="0" u="none" strike="noStrike" cap="none">
                <a:solidFill>
                  <a:srgbClr val="595959"/>
                </a:solidFill>
                <a:latin typeface="Cabin"/>
                <a:ea typeface="Cabin"/>
                <a:cs typeface="Cabin"/>
                <a:sym typeface="Cabin"/>
              </a:defRPr>
            </a:lvl7pPr>
            <a:lvl8pPr marL="3657600" marR="0" lvl="7" indent="-317500" algn="l">
              <a:lnSpc>
                <a:spcPct val="110000"/>
              </a:lnSpc>
              <a:spcBef>
                <a:spcPts val="1575"/>
              </a:spcBef>
              <a:spcAft>
                <a:spcPts val="0"/>
              </a:spcAft>
              <a:buClr>
                <a:schemeClr val="dk2"/>
              </a:buClr>
              <a:buSzPts val="1400"/>
              <a:buFont typeface="Cabin"/>
              <a:buChar char="–"/>
              <a:defRPr sz="1050" b="0" i="0" u="none" strike="noStrike" cap="none">
                <a:solidFill>
                  <a:srgbClr val="595959"/>
                </a:solidFill>
                <a:latin typeface="Cabin"/>
                <a:ea typeface="Cabin"/>
                <a:cs typeface="Cabin"/>
                <a:sym typeface="Cabin"/>
              </a:defRPr>
            </a:lvl8pPr>
            <a:lvl9pPr marL="4114800" marR="0" lvl="8" indent="-317500" algn="l">
              <a:lnSpc>
                <a:spcPct val="110000"/>
              </a:lnSpc>
              <a:spcBef>
                <a:spcPts val="1575"/>
              </a:spcBef>
              <a:spcAft>
                <a:spcPts val="1575"/>
              </a:spcAft>
              <a:buClr>
                <a:schemeClr val="dk2"/>
              </a:buClr>
              <a:buSzPts val="1400"/>
              <a:buFont typeface="Arial"/>
              <a:buChar char="•"/>
              <a:defRPr sz="1050" b="0" i="0" u="none" strike="noStrike" cap="none">
                <a:solidFill>
                  <a:srgbClr val="595959"/>
                </a:solidFill>
                <a:latin typeface="Cabin"/>
                <a:ea typeface="Cabin"/>
                <a:cs typeface="Cabin"/>
                <a:sym typeface="Cabin"/>
              </a:defRPr>
            </a:lvl9pPr>
          </a:lstStyle>
          <a:p>
            <a:endParaRPr/>
          </a:p>
        </p:txBody>
      </p:sp>
      <p:sp>
        <p:nvSpPr>
          <p:cNvPr id="137" name="Google Shape;137;p54"/>
          <p:cNvSpPr txBox="1">
            <a:spLocks noGrp="1"/>
          </p:cNvSpPr>
          <p:nvPr>
            <p:ph type="dt" idx="10"/>
          </p:nvPr>
        </p:nvSpPr>
        <p:spPr>
          <a:xfrm>
            <a:off x="938759" y="4781759"/>
            <a:ext cx="1747350" cy="2614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59595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9pPr>
          </a:lstStyle>
          <a:p>
            <a:endParaRPr/>
          </a:p>
        </p:txBody>
      </p:sp>
      <p:sp>
        <p:nvSpPr>
          <p:cNvPr id="138" name="Google Shape;138;p54"/>
          <p:cNvSpPr txBox="1">
            <a:spLocks noGrp="1"/>
          </p:cNvSpPr>
          <p:nvPr>
            <p:ph type="ftr" idx="11"/>
          </p:nvPr>
        </p:nvSpPr>
        <p:spPr>
          <a:xfrm>
            <a:off x="3028950" y="4781759"/>
            <a:ext cx="3086100" cy="2594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59595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9pPr>
          </a:lstStyle>
          <a:p>
            <a:endParaRPr/>
          </a:p>
        </p:txBody>
      </p:sp>
      <p:sp>
        <p:nvSpPr>
          <p:cNvPr id="139" name="Google Shape;139;p54"/>
          <p:cNvSpPr txBox="1">
            <a:spLocks noGrp="1"/>
          </p:cNvSpPr>
          <p:nvPr>
            <p:ph type="sldNum" idx="12"/>
          </p:nvPr>
        </p:nvSpPr>
        <p:spPr>
          <a:xfrm>
            <a:off x="6457951" y="4781759"/>
            <a:ext cx="2114550" cy="2594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1pPr>
            <a:lvl2pPr marL="0" marR="0" lvl="1"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2pPr>
            <a:lvl3pPr marL="0" marR="0" lvl="2"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3pPr>
            <a:lvl4pPr marL="0" marR="0" lvl="3"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4pPr>
            <a:lvl5pPr marL="0" marR="0" lvl="4"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5pPr>
            <a:lvl6pPr marL="0" marR="0" lvl="5"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6pPr>
            <a:lvl7pPr marL="0" marR="0" lvl="6"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7pPr>
            <a:lvl8pPr marL="0" marR="0" lvl="7"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8pPr>
            <a:lvl9pPr marL="0" marR="0" lvl="8"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0"/>
        <p:cNvGrpSpPr/>
        <p:nvPr/>
      </p:nvGrpSpPr>
      <p:grpSpPr>
        <a:xfrm>
          <a:off x="0" y="0"/>
          <a:ext cx="0" cy="0"/>
          <a:chOff x="0" y="0"/>
          <a:chExt cx="0" cy="0"/>
        </a:xfrm>
      </p:grpSpPr>
      <p:sp>
        <p:nvSpPr>
          <p:cNvPr id="141" name="Google Shape;141;p55"/>
          <p:cNvSpPr txBox="1">
            <a:spLocks noGrp="1"/>
          </p:cNvSpPr>
          <p:nvPr>
            <p:ph type="title"/>
          </p:nvPr>
        </p:nvSpPr>
        <p:spPr>
          <a:xfrm>
            <a:off x="938759" y="286789"/>
            <a:ext cx="7633800" cy="111915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2"/>
              </a:buClr>
              <a:buSzPts val="5100"/>
              <a:buFont typeface="Impact"/>
              <a:buNone/>
              <a:defRPr sz="3825" b="0" i="0" u="none" strike="noStrike" cap="none">
                <a:solidFill>
                  <a:schemeClr val="dk2"/>
                </a:solidFill>
                <a:latin typeface="Impact"/>
                <a:ea typeface="Impact"/>
                <a:cs typeface="Impact"/>
                <a:sym typeface="Impact"/>
              </a:defRPr>
            </a:lvl1pPr>
            <a:lvl2pPr lvl="1" algn="l">
              <a:lnSpc>
                <a:spcPct val="100000"/>
              </a:lnSpc>
              <a:spcBef>
                <a:spcPts val="0"/>
              </a:spcBef>
              <a:spcAft>
                <a:spcPts val="0"/>
              </a:spcAft>
              <a:buSzPts val="3700"/>
              <a:buNone/>
              <a:defRPr sz="1350"/>
            </a:lvl2pPr>
            <a:lvl3pPr lvl="2" algn="l">
              <a:lnSpc>
                <a:spcPct val="100000"/>
              </a:lnSpc>
              <a:spcBef>
                <a:spcPts val="0"/>
              </a:spcBef>
              <a:spcAft>
                <a:spcPts val="0"/>
              </a:spcAft>
              <a:buSzPts val="3700"/>
              <a:buNone/>
              <a:defRPr sz="1350"/>
            </a:lvl3pPr>
            <a:lvl4pPr lvl="3" algn="l">
              <a:lnSpc>
                <a:spcPct val="100000"/>
              </a:lnSpc>
              <a:spcBef>
                <a:spcPts val="0"/>
              </a:spcBef>
              <a:spcAft>
                <a:spcPts val="0"/>
              </a:spcAft>
              <a:buSzPts val="3700"/>
              <a:buNone/>
              <a:defRPr sz="1350"/>
            </a:lvl4pPr>
            <a:lvl5pPr lvl="4" algn="l">
              <a:lnSpc>
                <a:spcPct val="100000"/>
              </a:lnSpc>
              <a:spcBef>
                <a:spcPts val="0"/>
              </a:spcBef>
              <a:spcAft>
                <a:spcPts val="0"/>
              </a:spcAft>
              <a:buSzPts val="3700"/>
              <a:buNone/>
              <a:defRPr sz="1350"/>
            </a:lvl5pPr>
            <a:lvl6pPr lvl="5" algn="l">
              <a:lnSpc>
                <a:spcPct val="100000"/>
              </a:lnSpc>
              <a:spcBef>
                <a:spcPts val="0"/>
              </a:spcBef>
              <a:spcAft>
                <a:spcPts val="0"/>
              </a:spcAft>
              <a:buSzPts val="3700"/>
              <a:buNone/>
              <a:defRPr sz="1350"/>
            </a:lvl6pPr>
            <a:lvl7pPr lvl="6" algn="l">
              <a:lnSpc>
                <a:spcPct val="100000"/>
              </a:lnSpc>
              <a:spcBef>
                <a:spcPts val="0"/>
              </a:spcBef>
              <a:spcAft>
                <a:spcPts val="0"/>
              </a:spcAft>
              <a:buSzPts val="3700"/>
              <a:buNone/>
              <a:defRPr sz="1350"/>
            </a:lvl7pPr>
            <a:lvl8pPr lvl="7" algn="l">
              <a:lnSpc>
                <a:spcPct val="100000"/>
              </a:lnSpc>
              <a:spcBef>
                <a:spcPts val="0"/>
              </a:spcBef>
              <a:spcAft>
                <a:spcPts val="0"/>
              </a:spcAft>
              <a:buSzPts val="3700"/>
              <a:buNone/>
              <a:defRPr sz="1350"/>
            </a:lvl8pPr>
            <a:lvl9pPr lvl="8" algn="l">
              <a:lnSpc>
                <a:spcPct val="100000"/>
              </a:lnSpc>
              <a:spcBef>
                <a:spcPts val="0"/>
              </a:spcBef>
              <a:spcAft>
                <a:spcPts val="0"/>
              </a:spcAft>
              <a:buSzPts val="3700"/>
              <a:buNone/>
              <a:defRPr sz="1350"/>
            </a:lvl9pPr>
          </a:lstStyle>
          <a:p>
            <a:endParaRPr/>
          </a:p>
        </p:txBody>
      </p:sp>
      <p:sp>
        <p:nvSpPr>
          <p:cNvPr id="142" name="Google Shape;142;p55"/>
          <p:cNvSpPr txBox="1">
            <a:spLocks noGrp="1"/>
          </p:cNvSpPr>
          <p:nvPr>
            <p:ph type="body" idx="1"/>
          </p:nvPr>
        </p:nvSpPr>
        <p:spPr>
          <a:xfrm>
            <a:off x="942975" y="1714500"/>
            <a:ext cx="3600450" cy="2714625"/>
          </a:xfrm>
          <a:prstGeom prst="rect">
            <a:avLst/>
          </a:prstGeom>
          <a:noFill/>
          <a:ln>
            <a:noFill/>
          </a:ln>
        </p:spPr>
        <p:txBody>
          <a:bodyPr spcFirstLastPara="1" wrap="square" lIns="91425" tIns="45700" rIns="91425" bIns="45700" anchor="t" anchorCtr="0">
            <a:noAutofit/>
          </a:bodyPr>
          <a:lstStyle>
            <a:lvl1pPr marL="457200" marR="0" lvl="0" indent="-355600" algn="l">
              <a:lnSpc>
                <a:spcPct val="110000"/>
              </a:lnSpc>
              <a:spcBef>
                <a:spcPts val="525"/>
              </a:spcBef>
              <a:spcAft>
                <a:spcPts val="0"/>
              </a:spcAft>
              <a:buClr>
                <a:schemeClr val="dk2"/>
              </a:buClr>
              <a:buSzPts val="2000"/>
              <a:buFont typeface="Arial"/>
              <a:buChar char="•"/>
              <a:defRPr sz="1500" b="0" i="0" u="none" strike="noStrike" cap="none">
                <a:solidFill>
                  <a:srgbClr val="595959"/>
                </a:solidFill>
                <a:latin typeface="Cabin"/>
                <a:ea typeface="Cabin"/>
                <a:cs typeface="Cabin"/>
                <a:sym typeface="Cabin"/>
              </a:defRPr>
            </a:lvl1pPr>
            <a:lvl2pPr marL="914400" marR="0" lvl="1" indent="-342900" algn="l">
              <a:lnSpc>
                <a:spcPct val="110000"/>
              </a:lnSpc>
              <a:spcBef>
                <a:spcPts val="1575"/>
              </a:spcBef>
              <a:spcAft>
                <a:spcPts val="0"/>
              </a:spcAft>
              <a:buClr>
                <a:schemeClr val="dk2"/>
              </a:buClr>
              <a:buSzPts val="1800"/>
              <a:buFont typeface="Cabin"/>
              <a:buChar char="–"/>
              <a:defRPr sz="1350" b="0" i="0" u="none" strike="noStrike" cap="none">
                <a:solidFill>
                  <a:srgbClr val="595959"/>
                </a:solidFill>
                <a:latin typeface="Cabin"/>
                <a:ea typeface="Cabin"/>
                <a:cs typeface="Cabin"/>
                <a:sym typeface="Cabin"/>
              </a:defRPr>
            </a:lvl2pPr>
            <a:lvl3pPr marL="1371600" marR="0" lvl="2" indent="-330200" algn="l">
              <a:lnSpc>
                <a:spcPct val="110000"/>
              </a:lnSpc>
              <a:spcBef>
                <a:spcPts val="1575"/>
              </a:spcBef>
              <a:spcAft>
                <a:spcPts val="0"/>
              </a:spcAft>
              <a:buClr>
                <a:schemeClr val="dk2"/>
              </a:buClr>
              <a:buSzPts val="1600"/>
              <a:buFont typeface="Arial"/>
              <a:buChar char="•"/>
              <a:defRPr sz="1200" b="0" i="0" u="none" strike="noStrike" cap="none">
                <a:solidFill>
                  <a:srgbClr val="595959"/>
                </a:solidFill>
                <a:latin typeface="Cabin"/>
                <a:ea typeface="Cabin"/>
                <a:cs typeface="Cabin"/>
                <a:sym typeface="Cabin"/>
              </a:defRPr>
            </a:lvl3pPr>
            <a:lvl4pPr marL="1828800" marR="0" lvl="3" indent="-317500" algn="l">
              <a:lnSpc>
                <a:spcPct val="110000"/>
              </a:lnSpc>
              <a:spcBef>
                <a:spcPts val="1575"/>
              </a:spcBef>
              <a:spcAft>
                <a:spcPts val="0"/>
              </a:spcAft>
              <a:buClr>
                <a:schemeClr val="dk2"/>
              </a:buClr>
              <a:buSzPts val="1400"/>
              <a:buFont typeface="Cabin"/>
              <a:buChar char="–"/>
              <a:defRPr sz="1050" b="0" i="0" u="none" strike="noStrike" cap="none">
                <a:solidFill>
                  <a:srgbClr val="595959"/>
                </a:solidFill>
                <a:latin typeface="Cabin"/>
                <a:ea typeface="Cabin"/>
                <a:cs typeface="Cabin"/>
                <a:sym typeface="Cabin"/>
              </a:defRPr>
            </a:lvl4pPr>
            <a:lvl5pPr marL="2286000" marR="0" lvl="4" indent="-317500" algn="l">
              <a:lnSpc>
                <a:spcPct val="110000"/>
              </a:lnSpc>
              <a:spcBef>
                <a:spcPts val="1575"/>
              </a:spcBef>
              <a:spcAft>
                <a:spcPts val="0"/>
              </a:spcAft>
              <a:buClr>
                <a:schemeClr val="dk2"/>
              </a:buClr>
              <a:buSzPts val="1400"/>
              <a:buFont typeface="Arial"/>
              <a:buChar char="•"/>
              <a:defRPr sz="1050" b="0" i="0" u="none" strike="noStrike" cap="none">
                <a:solidFill>
                  <a:srgbClr val="595959"/>
                </a:solidFill>
                <a:latin typeface="Cabin"/>
                <a:ea typeface="Cabin"/>
                <a:cs typeface="Cabin"/>
                <a:sym typeface="Cabin"/>
              </a:defRPr>
            </a:lvl5pPr>
            <a:lvl6pPr marL="2743200" marR="0" lvl="5" indent="-317500" algn="l">
              <a:lnSpc>
                <a:spcPct val="110000"/>
              </a:lnSpc>
              <a:spcBef>
                <a:spcPts val="1575"/>
              </a:spcBef>
              <a:spcAft>
                <a:spcPts val="0"/>
              </a:spcAft>
              <a:buClr>
                <a:schemeClr val="dk2"/>
              </a:buClr>
              <a:buSzPts val="1400"/>
              <a:buFont typeface="Cabin"/>
              <a:buChar char="–"/>
              <a:defRPr sz="1050" b="0" i="0" u="none" strike="noStrike" cap="none">
                <a:solidFill>
                  <a:srgbClr val="595959"/>
                </a:solidFill>
                <a:latin typeface="Cabin"/>
                <a:ea typeface="Cabin"/>
                <a:cs typeface="Cabin"/>
                <a:sym typeface="Cabin"/>
              </a:defRPr>
            </a:lvl6pPr>
            <a:lvl7pPr marL="3200400" marR="0" lvl="6" indent="-317500" algn="l">
              <a:lnSpc>
                <a:spcPct val="110000"/>
              </a:lnSpc>
              <a:spcBef>
                <a:spcPts val="1575"/>
              </a:spcBef>
              <a:spcAft>
                <a:spcPts val="0"/>
              </a:spcAft>
              <a:buClr>
                <a:schemeClr val="dk2"/>
              </a:buClr>
              <a:buSzPts val="1400"/>
              <a:buFont typeface="Arial"/>
              <a:buChar char="•"/>
              <a:defRPr sz="1050" b="0" i="0" u="none" strike="noStrike" cap="none">
                <a:solidFill>
                  <a:srgbClr val="595959"/>
                </a:solidFill>
                <a:latin typeface="Cabin"/>
                <a:ea typeface="Cabin"/>
                <a:cs typeface="Cabin"/>
                <a:sym typeface="Cabin"/>
              </a:defRPr>
            </a:lvl7pPr>
            <a:lvl8pPr marL="3657600" marR="0" lvl="7" indent="-317500" algn="l">
              <a:lnSpc>
                <a:spcPct val="110000"/>
              </a:lnSpc>
              <a:spcBef>
                <a:spcPts val="1575"/>
              </a:spcBef>
              <a:spcAft>
                <a:spcPts val="0"/>
              </a:spcAft>
              <a:buClr>
                <a:schemeClr val="dk2"/>
              </a:buClr>
              <a:buSzPts val="1400"/>
              <a:buFont typeface="Cabin"/>
              <a:buChar char="–"/>
              <a:defRPr sz="1050" b="0" i="0" u="none" strike="noStrike" cap="none">
                <a:solidFill>
                  <a:srgbClr val="595959"/>
                </a:solidFill>
                <a:latin typeface="Cabin"/>
                <a:ea typeface="Cabin"/>
                <a:cs typeface="Cabin"/>
                <a:sym typeface="Cabin"/>
              </a:defRPr>
            </a:lvl8pPr>
            <a:lvl9pPr marL="4114800" marR="0" lvl="8" indent="-317500" algn="l">
              <a:lnSpc>
                <a:spcPct val="110000"/>
              </a:lnSpc>
              <a:spcBef>
                <a:spcPts val="1575"/>
              </a:spcBef>
              <a:spcAft>
                <a:spcPts val="1575"/>
              </a:spcAft>
              <a:buClr>
                <a:schemeClr val="dk2"/>
              </a:buClr>
              <a:buSzPts val="1400"/>
              <a:buFont typeface="Arial"/>
              <a:buChar char="•"/>
              <a:defRPr sz="1050" b="0" i="0" u="none" strike="noStrike" cap="none">
                <a:solidFill>
                  <a:srgbClr val="595959"/>
                </a:solidFill>
                <a:latin typeface="Cabin"/>
                <a:ea typeface="Cabin"/>
                <a:cs typeface="Cabin"/>
                <a:sym typeface="Cabin"/>
              </a:defRPr>
            </a:lvl9pPr>
          </a:lstStyle>
          <a:p>
            <a:endParaRPr/>
          </a:p>
        </p:txBody>
      </p:sp>
      <p:sp>
        <p:nvSpPr>
          <p:cNvPr id="143" name="Google Shape;143;p55"/>
          <p:cNvSpPr txBox="1">
            <a:spLocks noGrp="1"/>
          </p:cNvSpPr>
          <p:nvPr>
            <p:ph type="body" idx="2"/>
          </p:nvPr>
        </p:nvSpPr>
        <p:spPr>
          <a:xfrm>
            <a:off x="4985847" y="1714500"/>
            <a:ext cx="3600450" cy="2714625"/>
          </a:xfrm>
          <a:prstGeom prst="rect">
            <a:avLst/>
          </a:prstGeom>
          <a:noFill/>
          <a:ln>
            <a:noFill/>
          </a:ln>
        </p:spPr>
        <p:txBody>
          <a:bodyPr spcFirstLastPara="1" wrap="square" lIns="91425" tIns="45700" rIns="91425" bIns="45700" anchor="t" anchorCtr="0">
            <a:noAutofit/>
          </a:bodyPr>
          <a:lstStyle>
            <a:lvl1pPr marL="457200" marR="0" lvl="0" indent="-355600" algn="l">
              <a:lnSpc>
                <a:spcPct val="110000"/>
              </a:lnSpc>
              <a:spcBef>
                <a:spcPts val="525"/>
              </a:spcBef>
              <a:spcAft>
                <a:spcPts val="0"/>
              </a:spcAft>
              <a:buClr>
                <a:schemeClr val="dk2"/>
              </a:buClr>
              <a:buSzPts val="2000"/>
              <a:buFont typeface="Arial"/>
              <a:buChar char="•"/>
              <a:defRPr sz="1500" b="0" i="0" u="none" strike="noStrike" cap="none">
                <a:solidFill>
                  <a:srgbClr val="595959"/>
                </a:solidFill>
                <a:latin typeface="Cabin"/>
                <a:ea typeface="Cabin"/>
                <a:cs typeface="Cabin"/>
                <a:sym typeface="Cabin"/>
              </a:defRPr>
            </a:lvl1pPr>
            <a:lvl2pPr marL="914400" marR="0" lvl="1" indent="-342900" algn="l">
              <a:lnSpc>
                <a:spcPct val="110000"/>
              </a:lnSpc>
              <a:spcBef>
                <a:spcPts val="1575"/>
              </a:spcBef>
              <a:spcAft>
                <a:spcPts val="0"/>
              </a:spcAft>
              <a:buClr>
                <a:schemeClr val="dk2"/>
              </a:buClr>
              <a:buSzPts val="1800"/>
              <a:buFont typeface="Cabin"/>
              <a:buChar char="–"/>
              <a:defRPr sz="1350" b="0" i="0" u="none" strike="noStrike" cap="none">
                <a:solidFill>
                  <a:srgbClr val="595959"/>
                </a:solidFill>
                <a:latin typeface="Cabin"/>
                <a:ea typeface="Cabin"/>
                <a:cs typeface="Cabin"/>
                <a:sym typeface="Cabin"/>
              </a:defRPr>
            </a:lvl2pPr>
            <a:lvl3pPr marL="1371600" marR="0" lvl="2" indent="-330200" algn="l">
              <a:lnSpc>
                <a:spcPct val="110000"/>
              </a:lnSpc>
              <a:spcBef>
                <a:spcPts val="1575"/>
              </a:spcBef>
              <a:spcAft>
                <a:spcPts val="0"/>
              </a:spcAft>
              <a:buClr>
                <a:schemeClr val="dk2"/>
              </a:buClr>
              <a:buSzPts val="1600"/>
              <a:buFont typeface="Arial"/>
              <a:buChar char="•"/>
              <a:defRPr sz="1200" b="0" i="0" u="none" strike="noStrike" cap="none">
                <a:solidFill>
                  <a:srgbClr val="595959"/>
                </a:solidFill>
                <a:latin typeface="Cabin"/>
                <a:ea typeface="Cabin"/>
                <a:cs typeface="Cabin"/>
                <a:sym typeface="Cabin"/>
              </a:defRPr>
            </a:lvl3pPr>
            <a:lvl4pPr marL="1828800" marR="0" lvl="3" indent="-317500" algn="l">
              <a:lnSpc>
                <a:spcPct val="110000"/>
              </a:lnSpc>
              <a:spcBef>
                <a:spcPts val="1575"/>
              </a:spcBef>
              <a:spcAft>
                <a:spcPts val="0"/>
              </a:spcAft>
              <a:buClr>
                <a:schemeClr val="dk2"/>
              </a:buClr>
              <a:buSzPts val="1400"/>
              <a:buFont typeface="Cabin"/>
              <a:buChar char="–"/>
              <a:defRPr sz="1050" b="0" i="0" u="none" strike="noStrike" cap="none">
                <a:solidFill>
                  <a:srgbClr val="595959"/>
                </a:solidFill>
                <a:latin typeface="Cabin"/>
                <a:ea typeface="Cabin"/>
                <a:cs typeface="Cabin"/>
                <a:sym typeface="Cabin"/>
              </a:defRPr>
            </a:lvl4pPr>
            <a:lvl5pPr marL="2286000" marR="0" lvl="4" indent="-317500" algn="l">
              <a:lnSpc>
                <a:spcPct val="110000"/>
              </a:lnSpc>
              <a:spcBef>
                <a:spcPts val="1575"/>
              </a:spcBef>
              <a:spcAft>
                <a:spcPts val="0"/>
              </a:spcAft>
              <a:buClr>
                <a:schemeClr val="dk2"/>
              </a:buClr>
              <a:buSzPts val="1400"/>
              <a:buFont typeface="Arial"/>
              <a:buChar char="•"/>
              <a:defRPr sz="1050" b="0" i="0" u="none" strike="noStrike" cap="none">
                <a:solidFill>
                  <a:srgbClr val="595959"/>
                </a:solidFill>
                <a:latin typeface="Cabin"/>
                <a:ea typeface="Cabin"/>
                <a:cs typeface="Cabin"/>
                <a:sym typeface="Cabin"/>
              </a:defRPr>
            </a:lvl5pPr>
            <a:lvl6pPr marL="2743200" marR="0" lvl="5" indent="-317500" algn="l">
              <a:lnSpc>
                <a:spcPct val="110000"/>
              </a:lnSpc>
              <a:spcBef>
                <a:spcPts val="1575"/>
              </a:spcBef>
              <a:spcAft>
                <a:spcPts val="0"/>
              </a:spcAft>
              <a:buClr>
                <a:schemeClr val="dk2"/>
              </a:buClr>
              <a:buSzPts val="1400"/>
              <a:buFont typeface="Cabin"/>
              <a:buChar char="–"/>
              <a:defRPr sz="1050" b="0" i="0" u="none" strike="noStrike" cap="none">
                <a:solidFill>
                  <a:srgbClr val="595959"/>
                </a:solidFill>
                <a:latin typeface="Cabin"/>
                <a:ea typeface="Cabin"/>
                <a:cs typeface="Cabin"/>
                <a:sym typeface="Cabin"/>
              </a:defRPr>
            </a:lvl6pPr>
            <a:lvl7pPr marL="3200400" marR="0" lvl="6" indent="-317500" algn="l">
              <a:lnSpc>
                <a:spcPct val="110000"/>
              </a:lnSpc>
              <a:spcBef>
                <a:spcPts val="1575"/>
              </a:spcBef>
              <a:spcAft>
                <a:spcPts val="0"/>
              </a:spcAft>
              <a:buClr>
                <a:schemeClr val="dk2"/>
              </a:buClr>
              <a:buSzPts val="1400"/>
              <a:buFont typeface="Arial"/>
              <a:buChar char="•"/>
              <a:defRPr sz="1050" b="0" i="0" u="none" strike="noStrike" cap="none">
                <a:solidFill>
                  <a:srgbClr val="595959"/>
                </a:solidFill>
                <a:latin typeface="Cabin"/>
                <a:ea typeface="Cabin"/>
                <a:cs typeface="Cabin"/>
                <a:sym typeface="Cabin"/>
              </a:defRPr>
            </a:lvl7pPr>
            <a:lvl8pPr marL="3657600" marR="0" lvl="7" indent="-317500" algn="l">
              <a:lnSpc>
                <a:spcPct val="110000"/>
              </a:lnSpc>
              <a:spcBef>
                <a:spcPts val="1575"/>
              </a:spcBef>
              <a:spcAft>
                <a:spcPts val="0"/>
              </a:spcAft>
              <a:buClr>
                <a:schemeClr val="dk2"/>
              </a:buClr>
              <a:buSzPts val="1400"/>
              <a:buFont typeface="Cabin"/>
              <a:buChar char="–"/>
              <a:defRPr sz="1050" b="0" i="0" u="none" strike="noStrike" cap="none">
                <a:solidFill>
                  <a:srgbClr val="595959"/>
                </a:solidFill>
                <a:latin typeface="Cabin"/>
                <a:ea typeface="Cabin"/>
                <a:cs typeface="Cabin"/>
                <a:sym typeface="Cabin"/>
              </a:defRPr>
            </a:lvl8pPr>
            <a:lvl9pPr marL="4114800" marR="0" lvl="8" indent="-317500" algn="l">
              <a:lnSpc>
                <a:spcPct val="110000"/>
              </a:lnSpc>
              <a:spcBef>
                <a:spcPts val="1575"/>
              </a:spcBef>
              <a:spcAft>
                <a:spcPts val="1575"/>
              </a:spcAft>
              <a:buClr>
                <a:schemeClr val="dk2"/>
              </a:buClr>
              <a:buSzPts val="1400"/>
              <a:buFont typeface="Arial"/>
              <a:buChar char="•"/>
              <a:defRPr sz="1050" b="0" i="0" u="none" strike="noStrike" cap="none">
                <a:solidFill>
                  <a:srgbClr val="595959"/>
                </a:solidFill>
                <a:latin typeface="Cabin"/>
                <a:ea typeface="Cabin"/>
                <a:cs typeface="Cabin"/>
                <a:sym typeface="Cabin"/>
              </a:defRPr>
            </a:lvl9pPr>
          </a:lstStyle>
          <a:p>
            <a:endParaRPr/>
          </a:p>
        </p:txBody>
      </p:sp>
      <p:sp>
        <p:nvSpPr>
          <p:cNvPr id="144" name="Google Shape;144;p55"/>
          <p:cNvSpPr txBox="1">
            <a:spLocks noGrp="1"/>
          </p:cNvSpPr>
          <p:nvPr>
            <p:ph type="dt" idx="10"/>
          </p:nvPr>
        </p:nvSpPr>
        <p:spPr>
          <a:xfrm>
            <a:off x="938759" y="4781759"/>
            <a:ext cx="1747350" cy="2614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59595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9pPr>
          </a:lstStyle>
          <a:p>
            <a:endParaRPr/>
          </a:p>
        </p:txBody>
      </p:sp>
      <p:sp>
        <p:nvSpPr>
          <p:cNvPr id="145" name="Google Shape;145;p55"/>
          <p:cNvSpPr txBox="1">
            <a:spLocks noGrp="1"/>
          </p:cNvSpPr>
          <p:nvPr>
            <p:ph type="ftr" idx="11"/>
          </p:nvPr>
        </p:nvSpPr>
        <p:spPr>
          <a:xfrm>
            <a:off x="3028950" y="4781759"/>
            <a:ext cx="3086100" cy="2594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59595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bin"/>
                <a:ea typeface="Cabin"/>
                <a:cs typeface="Cabin"/>
                <a:sym typeface="Cabin"/>
              </a:defRPr>
            </a:lvl9pPr>
          </a:lstStyle>
          <a:p>
            <a:endParaRPr/>
          </a:p>
        </p:txBody>
      </p:sp>
      <p:sp>
        <p:nvSpPr>
          <p:cNvPr id="146" name="Google Shape;146;p55"/>
          <p:cNvSpPr txBox="1">
            <a:spLocks noGrp="1"/>
          </p:cNvSpPr>
          <p:nvPr>
            <p:ph type="sldNum" idx="12"/>
          </p:nvPr>
        </p:nvSpPr>
        <p:spPr>
          <a:xfrm>
            <a:off x="6457951" y="4781759"/>
            <a:ext cx="2114550" cy="2594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1pPr>
            <a:lvl2pPr marL="0" marR="0" lvl="1"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2pPr>
            <a:lvl3pPr marL="0" marR="0" lvl="2"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3pPr>
            <a:lvl4pPr marL="0" marR="0" lvl="3"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4pPr>
            <a:lvl5pPr marL="0" marR="0" lvl="4"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5pPr>
            <a:lvl6pPr marL="0" marR="0" lvl="5"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6pPr>
            <a:lvl7pPr marL="0" marR="0" lvl="6"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7pPr>
            <a:lvl8pPr marL="0" marR="0" lvl="7"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8pPr>
            <a:lvl9pPr marL="0" marR="0" lvl="8" indent="0" algn="r">
              <a:lnSpc>
                <a:spcPct val="100000"/>
              </a:lnSpc>
              <a:spcBef>
                <a:spcPts val="0"/>
              </a:spcBef>
              <a:spcAft>
                <a:spcPts val="0"/>
              </a:spcAft>
              <a:buSzPts val="900"/>
              <a:buNone/>
              <a:defRPr sz="900" b="0" i="0" u="none" strike="noStrike" cap="none">
                <a:solidFill>
                  <a:srgbClr val="595959"/>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2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27"/>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24" name="Google Shape;24;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25"/>
        <p:cNvGrpSpPr/>
        <p:nvPr/>
      </p:nvGrpSpPr>
      <p:grpSpPr>
        <a:xfrm>
          <a:off x="0" y="0"/>
          <a:ext cx="0" cy="0"/>
          <a:chOff x="0" y="0"/>
          <a:chExt cx="0" cy="0"/>
        </a:xfrm>
      </p:grpSpPr>
      <p:sp>
        <p:nvSpPr>
          <p:cNvPr id="26" name="Google Shape;26;p26"/>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10000"/>
              <a:buNone/>
              <a:defRPr sz="10000">
                <a:solidFill>
                  <a:schemeClr val="lt1"/>
                </a:solidFill>
              </a:defRPr>
            </a:lvl1pPr>
            <a:lvl2pPr lvl="1" algn="l">
              <a:lnSpc>
                <a:spcPct val="100000"/>
              </a:lnSpc>
              <a:spcBef>
                <a:spcPts val="0"/>
              </a:spcBef>
              <a:spcAft>
                <a:spcPts val="0"/>
              </a:spcAft>
              <a:buClr>
                <a:schemeClr val="lt1"/>
              </a:buClr>
              <a:buSzPts val="10000"/>
              <a:buNone/>
              <a:defRPr sz="10000">
                <a:solidFill>
                  <a:schemeClr val="lt1"/>
                </a:solidFill>
              </a:defRPr>
            </a:lvl2pPr>
            <a:lvl3pPr lvl="2" algn="l">
              <a:lnSpc>
                <a:spcPct val="100000"/>
              </a:lnSpc>
              <a:spcBef>
                <a:spcPts val="0"/>
              </a:spcBef>
              <a:spcAft>
                <a:spcPts val="0"/>
              </a:spcAft>
              <a:buClr>
                <a:schemeClr val="lt1"/>
              </a:buClr>
              <a:buSzPts val="10000"/>
              <a:buNone/>
              <a:defRPr sz="10000">
                <a:solidFill>
                  <a:schemeClr val="lt1"/>
                </a:solidFill>
              </a:defRPr>
            </a:lvl3pPr>
            <a:lvl4pPr lvl="3" algn="l">
              <a:lnSpc>
                <a:spcPct val="100000"/>
              </a:lnSpc>
              <a:spcBef>
                <a:spcPts val="0"/>
              </a:spcBef>
              <a:spcAft>
                <a:spcPts val="0"/>
              </a:spcAft>
              <a:buClr>
                <a:schemeClr val="lt1"/>
              </a:buClr>
              <a:buSzPts val="10000"/>
              <a:buNone/>
              <a:defRPr sz="10000">
                <a:solidFill>
                  <a:schemeClr val="lt1"/>
                </a:solidFill>
              </a:defRPr>
            </a:lvl4pPr>
            <a:lvl5pPr lvl="4" algn="l">
              <a:lnSpc>
                <a:spcPct val="100000"/>
              </a:lnSpc>
              <a:spcBef>
                <a:spcPts val="0"/>
              </a:spcBef>
              <a:spcAft>
                <a:spcPts val="0"/>
              </a:spcAft>
              <a:buClr>
                <a:schemeClr val="lt1"/>
              </a:buClr>
              <a:buSzPts val="10000"/>
              <a:buNone/>
              <a:defRPr sz="10000">
                <a:solidFill>
                  <a:schemeClr val="lt1"/>
                </a:solidFill>
              </a:defRPr>
            </a:lvl5pPr>
            <a:lvl6pPr lvl="5" algn="l">
              <a:lnSpc>
                <a:spcPct val="100000"/>
              </a:lnSpc>
              <a:spcBef>
                <a:spcPts val="0"/>
              </a:spcBef>
              <a:spcAft>
                <a:spcPts val="0"/>
              </a:spcAft>
              <a:buClr>
                <a:schemeClr val="lt1"/>
              </a:buClr>
              <a:buSzPts val="10000"/>
              <a:buNone/>
              <a:defRPr sz="10000">
                <a:solidFill>
                  <a:schemeClr val="lt1"/>
                </a:solidFill>
              </a:defRPr>
            </a:lvl6pPr>
            <a:lvl7pPr lvl="6" algn="l">
              <a:lnSpc>
                <a:spcPct val="100000"/>
              </a:lnSpc>
              <a:spcBef>
                <a:spcPts val="0"/>
              </a:spcBef>
              <a:spcAft>
                <a:spcPts val="0"/>
              </a:spcAft>
              <a:buClr>
                <a:schemeClr val="lt1"/>
              </a:buClr>
              <a:buSzPts val="10000"/>
              <a:buNone/>
              <a:defRPr sz="10000">
                <a:solidFill>
                  <a:schemeClr val="lt1"/>
                </a:solidFill>
              </a:defRPr>
            </a:lvl7pPr>
            <a:lvl8pPr lvl="7" algn="l">
              <a:lnSpc>
                <a:spcPct val="100000"/>
              </a:lnSpc>
              <a:spcBef>
                <a:spcPts val="0"/>
              </a:spcBef>
              <a:spcAft>
                <a:spcPts val="0"/>
              </a:spcAft>
              <a:buClr>
                <a:schemeClr val="lt1"/>
              </a:buClr>
              <a:buSzPts val="10000"/>
              <a:buNone/>
              <a:defRPr sz="10000">
                <a:solidFill>
                  <a:schemeClr val="lt1"/>
                </a:solidFill>
              </a:defRPr>
            </a:lvl8pPr>
            <a:lvl9pPr lvl="8" algn="l">
              <a:lnSpc>
                <a:spcPct val="100000"/>
              </a:lnSpc>
              <a:spcBef>
                <a:spcPts val="0"/>
              </a:spcBef>
              <a:spcAft>
                <a:spcPts val="0"/>
              </a:spcAft>
              <a:buClr>
                <a:schemeClr val="lt1"/>
              </a:buClr>
              <a:buSzPts val="10000"/>
              <a:buNone/>
              <a:defRPr sz="10000">
                <a:solidFill>
                  <a:schemeClr val="lt1"/>
                </a:solidFill>
              </a:defRPr>
            </a:lvl9pPr>
          </a:lstStyle>
          <a:p>
            <a:r>
              <a:t>xx%</a:t>
            </a:r>
          </a:p>
        </p:txBody>
      </p:sp>
      <p:sp>
        <p:nvSpPr>
          <p:cNvPr id="27" name="Google Shape;27;p26"/>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1600"/>
              </a:spcBef>
              <a:spcAft>
                <a:spcPts val="0"/>
              </a:spcAft>
              <a:buClr>
                <a:schemeClr val="accent2"/>
              </a:buClr>
              <a:buSzPts val="1100"/>
              <a:buChar char="○"/>
              <a:defRPr>
                <a:solidFill>
                  <a:schemeClr val="accent2"/>
                </a:solidFill>
              </a:defRPr>
            </a:lvl2pPr>
            <a:lvl3pPr marL="1371600" lvl="2" indent="-298450" algn="l">
              <a:lnSpc>
                <a:spcPct val="115000"/>
              </a:lnSpc>
              <a:spcBef>
                <a:spcPts val="1600"/>
              </a:spcBef>
              <a:spcAft>
                <a:spcPts val="0"/>
              </a:spcAft>
              <a:buClr>
                <a:schemeClr val="accent2"/>
              </a:buClr>
              <a:buSzPts val="1100"/>
              <a:buChar char="■"/>
              <a:defRPr>
                <a:solidFill>
                  <a:schemeClr val="accent2"/>
                </a:solidFill>
              </a:defRPr>
            </a:lvl3pPr>
            <a:lvl4pPr marL="1828800" lvl="3" indent="-298450" algn="l">
              <a:lnSpc>
                <a:spcPct val="115000"/>
              </a:lnSpc>
              <a:spcBef>
                <a:spcPts val="1600"/>
              </a:spcBef>
              <a:spcAft>
                <a:spcPts val="0"/>
              </a:spcAft>
              <a:buClr>
                <a:schemeClr val="accent2"/>
              </a:buClr>
              <a:buSzPts val="1100"/>
              <a:buChar char="●"/>
              <a:defRPr>
                <a:solidFill>
                  <a:schemeClr val="accent2"/>
                </a:solidFill>
              </a:defRPr>
            </a:lvl4pPr>
            <a:lvl5pPr marL="2286000" lvl="4" indent="-298450" algn="l">
              <a:lnSpc>
                <a:spcPct val="115000"/>
              </a:lnSpc>
              <a:spcBef>
                <a:spcPts val="1600"/>
              </a:spcBef>
              <a:spcAft>
                <a:spcPts val="0"/>
              </a:spcAft>
              <a:buClr>
                <a:schemeClr val="accent2"/>
              </a:buClr>
              <a:buSzPts val="1100"/>
              <a:buChar char="○"/>
              <a:defRPr>
                <a:solidFill>
                  <a:schemeClr val="accent2"/>
                </a:solidFill>
              </a:defRPr>
            </a:lvl5pPr>
            <a:lvl6pPr marL="2743200" lvl="5" indent="-298450" algn="l">
              <a:lnSpc>
                <a:spcPct val="115000"/>
              </a:lnSpc>
              <a:spcBef>
                <a:spcPts val="1600"/>
              </a:spcBef>
              <a:spcAft>
                <a:spcPts val="0"/>
              </a:spcAft>
              <a:buClr>
                <a:schemeClr val="accent2"/>
              </a:buClr>
              <a:buSzPts val="1100"/>
              <a:buChar char="■"/>
              <a:defRPr>
                <a:solidFill>
                  <a:schemeClr val="accent2"/>
                </a:solidFill>
              </a:defRPr>
            </a:lvl6pPr>
            <a:lvl7pPr marL="3200400" lvl="6" indent="-298450" algn="l">
              <a:lnSpc>
                <a:spcPct val="115000"/>
              </a:lnSpc>
              <a:spcBef>
                <a:spcPts val="1600"/>
              </a:spcBef>
              <a:spcAft>
                <a:spcPts val="0"/>
              </a:spcAft>
              <a:buClr>
                <a:schemeClr val="accent2"/>
              </a:buClr>
              <a:buSzPts val="1100"/>
              <a:buChar char="●"/>
              <a:defRPr>
                <a:solidFill>
                  <a:schemeClr val="accent2"/>
                </a:solidFill>
              </a:defRPr>
            </a:lvl7pPr>
            <a:lvl8pPr marL="3657600" lvl="7" indent="-298450" algn="l">
              <a:lnSpc>
                <a:spcPct val="115000"/>
              </a:lnSpc>
              <a:spcBef>
                <a:spcPts val="1600"/>
              </a:spcBef>
              <a:spcAft>
                <a:spcPts val="0"/>
              </a:spcAft>
              <a:buClr>
                <a:schemeClr val="accent2"/>
              </a:buClr>
              <a:buSzPts val="1100"/>
              <a:buChar char="○"/>
              <a:defRPr>
                <a:solidFill>
                  <a:schemeClr val="accent2"/>
                </a:solidFill>
              </a:defRPr>
            </a:lvl8pPr>
            <a:lvl9pPr marL="4114800" lvl="8" indent="-298450" algn="l">
              <a:lnSpc>
                <a:spcPct val="115000"/>
              </a:lnSpc>
              <a:spcBef>
                <a:spcPts val="1600"/>
              </a:spcBef>
              <a:spcAft>
                <a:spcPts val="1600"/>
              </a:spcAft>
              <a:buClr>
                <a:schemeClr val="accent2"/>
              </a:buClr>
              <a:buSzPts val="1100"/>
              <a:buChar char="■"/>
              <a:defRPr>
                <a:solidFill>
                  <a:schemeClr val="accent2"/>
                </a:solidFill>
              </a:defRPr>
            </a:lvl9pPr>
          </a:lstStyle>
          <a:p>
            <a:endParaRPr/>
          </a:p>
        </p:txBody>
      </p:sp>
      <p:sp>
        <p:nvSpPr>
          <p:cNvPr id="28" name="Google Shape;28;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29"/>
        <p:cNvGrpSpPr/>
        <p:nvPr/>
      </p:nvGrpSpPr>
      <p:grpSpPr>
        <a:xfrm>
          <a:off x="0" y="0"/>
          <a:ext cx="0" cy="0"/>
          <a:chOff x="0" y="0"/>
          <a:chExt cx="0" cy="0"/>
        </a:xfrm>
      </p:grpSpPr>
      <p:sp>
        <p:nvSpPr>
          <p:cNvPr id="30" name="Google Shape;30;p29"/>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31" name="Google Shape;31;p29"/>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32" name="Google Shape;32;p29"/>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33" name="Google Shape;33;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30"/>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30"/>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37" name="Google Shape;37;p30"/>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Clr>
                <a:schemeClr val="accent2"/>
              </a:buClr>
              <a:buSzPts val="1300"/>
              <a:buChar char="●"/>
              <a:defRPr>
                <a:solidFill>
                  <a:schemeClr val="accent2"/>
                </a:solidFill>
              </a:defRPr>
            </a:lvl1pPr>
            <a:lvl2pPr marL="914400" lvl="1" indent="-298450" algn="l">
              <a:lnSpc>
                <a:spcPct val="115000"/>
              </a:lnSpc>
              <a:spcBef>
                <a:spcPts val="1600"/>
              </a:spcBef>
              <a:spcAft>
                <a:spcPts val="0"/>
              </a:spcAft>
              <a:buClr>
                <a:schemeClr val="accent2"/>
              </a:buClr>
              <a:buSzPts val="1100"/>
              <a:buChar char="○"/>
              <a:defRPr>
                <a:solidFill>
                  <a:schemeClr val="accent2"/>
                </a:solidFill>
              </a:defRPr>
            </a:lvl2pPr>
            <a:lvl3pPr marL="1371600" lvl="2" indent="-298450" algn="l">
              <a:lnSpc>
                <a:spcPct val="115000"/>
              </a:lnSpc>
              <a:spcBef>
                <a:spcPts val="1600"/>
              </a:spcBef>
              <a:spcAft>
                <a:spcPts val="0"/>
              </a:spcAft>
              <a:buClr>
                <a:schemeClr val="accent2"/>
              </a:buClr>
              <a:buSzPts val="1100"/>
              <a:buChar char="■"/>
              <a:defRPr>
                <a:solidFill>
                  <a:schemeClr val="accent2"/>
                </a:solidFill>
              </a:defRPr>
            </a:lvl3pPr>
            <a:lvl4pPr marL="1828800" lvl="3" indent="-298450" algn="l">
              <a:lnSpc>
                <a:spcPct val="115000"/>
              </a:lnSpc>
              <a:spcBef>
                <a:spcPts val="1600"/>
              </a:spcBef>
              <a:spcAft>
                <a:spcPts val="0"/>
              </a:spcAft>
              <a:buClr>
                <a:schemeClr val="accent2"/>
              </a:buClr>
              <a:buSzPts val="1100"/>
              <a:buChar char="●"/>
              <a:defRPr>
                <a:solidFill>
                  <a:schemeClr val="accent2"/>
                </a:solidFill>
              </a:defRPr>
            </a:lvl4pPr>
            <a:lvl5pPr marL="2286000" lvl="4" indent="-298450" algn="l">
              <a:lnSpc>
                <a:spcPct val="115000"/>
              </a:lnSpc>
              <a:spcBef>
                <a:spcPts val="1600"/>
              </a:spcBef>
              <a:spcAft>
                <a:spcPts val="0"/>
              </a:spcAft>
              <a:buClr>
                <a:schemeClr val="accent2"/>
              </a:buClr>
              <a:buSzPts val="1100"/>
              <a:buChar char="○"/>
              <a:defRPr>
                <a:solidFill>
                  <a:schemeClr val="accent2"/>
                </a:solidFill>
              </a:defRPr>
            </a:lvl5pPr>
            <a:lvl6pPr marL="2743200" lvl="5" indent="-298450" algn="l">
              <a:lnSpc>
                <a:spcPct val="115000"/>
              </a:lnSpc>
              <a:spcBef>
                <a:spcPts val="1600"/>
              </a:spcBef>
              <a:spcAft>
                <a:spcPts val="0"/>
              </a:spcAft>
              <a:buClr>
                <a:schemeClr val="accent2"/>
              </a:buClr>
              <a:buSzPts val="1100"/>
              <a:buChar char="■"/>
              <a:defRPr>
                <a:solidFill>
                  <a:schemeClr val="accent2"/>
                </a:solidFill>
              </a:defRPr>
            </a:lvl6pPr>
            <a:lvl7pPr marL="3200400" lvl="6" indent="-298450" algn="l">
              <a:lnSpc>
                <a:spcPct val="115000"/>
              </a:lnSpc>
              <a:spcBef>
                <a:spcPts val="1600"/>
              </a:spcBef>
              <a:spcAft>
                <a:spcPts val="0"/>
              </a:spcAft>
              <a:buClr>
                <a:schemeClr val="accent2"/>
              </a:buClr>
              <a:buSzPts val="1100"/>
              <a:buChar char="●"/>
              <a:defRPr>
                <a:solidFill>
                  <a:schemeClr val="accent2"/>
                </a:solidFill>
              </a:defRPr>
            </a:lvl7pPr>
            <a:lvl8pPr marL="3657600" lvl="7" indent="-298450" algn="l">
              <a:lnSpc>
                <a:spcPct val="115000"/>
              </a:lnSpc>
              <a:spcBef>
                <a:spcPts val="1600"/>
              </a:spcBef>
              <a:spcAft>
                <a:spcPts val="0"/>
              </a:spcAft>
              <a:buClr>
                <a:schemeClr val="accent2"/>
              </a:buClr>
              <a:buSzPts val="1100"/>
              <a:buChar char="○"/>
              <a:defRPr>
                <a:solidFill>
                  <a:schemeClr val="accent2"/>
                </a:solidFill>
              </a:defRPr>
            </a:lvl8pPr>
            <a:lvl9pPr marL="4114800" lvl="8" indent="-298450" algn="l">
              <a:lnSpc>
                <a:spcPct val="115000"/>
              </a:lnSpc>
              <a:spcBef>
                <a:spcPts val="1600"/>
              </a:spcBef>
              <a:spcAft>
                <a:spcPts val="1600"/>
              </a:spcAft>
              <a:buClr>
                <a:schemeClr val="accent2"/>
              </a:buClr>
              <a:buSzPts val="1100"/>
              <a:buChar char="■"/>
              <a:defRPr>
                <a:solidFill>
                  <a:schemeClr val="accent2"/>
                </a:solidFill>
              </a:defRPr>
            </a:lvl9pPr>
          </a:lstStyle>
          <a:p>
            <a:endParaRPr/>
          </a:p>
        </p:txBody>
      </p:sp>
      <p:sp>
        <p:nvSpPr>
          <p:cNvPr id="38" name="Google Shape;38;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9"/>
        <p:cNvGrpSpPr/>
        <p:nvPr/>
      </p:nvGrpSpPr>
      <p:grpSpPr>
        <a:xfrm>
          <a:off x="0" y="0"/>
          <a:ext cx="0" cy="0"/>
          <a:chOff x="0" y="0"/>
          <a:chExt cx="0" cy="0"/>
        </a:xfrm>
      </p:grpSpPr>
      <p:sp>
        <p:nvSpPr>
          <p:cNvPr id="40" name="Google Shape;40;p31"/>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3600"/>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41" name="Google Shape;41;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32"/>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2"/>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45" name="Google Shape;45;p32"/>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accent2"/>
              </a:buClr>
              <a:buSzPts val="1600"/>
              <a:buNone/>
              <a:defRPr sz="1600">
                <a:solidFill>
                  <a:schemeClr val="accent2"/>
                </a:solidFill>
              </a:defRPr>
            </a:lvl1pPr>
            <a:lvl2pPr lvl="1" algn="l">
              <a:lnSpc>
                <a:spcPct val="100000"/>
              </a:lnSpc>
              <a:spcBef>
                <a:spcPts val="0"/>
              </a:spcBef>
              <a:spcAft>
                <a:spcPts val="0"/>
              </a:spcAft>
              <a:buClr>
                <a:schemeClr val="accent2"/>
              </a:buClr>
              <a:buSzPts val="1600"/>
              <a:buNone/>
              <a:defRPr sz="1600">
                <a:solidFill>
                  <a:schemeClr val="accent2"/>
                </a:solidFill>
              </a:defRPr>
            </a:lvl2pPr>
            <a:lvl3pPr lvl="2" algn="l">
              <a:lnSpc>
                <a:spcPct val="100000"/>
              </a:lnSpc>
              <a:spcBef>
                <a:spcPts val="0"/>
              </a:spcBef>
              <a:spcAft>
                <a:spcPts val="0"/>
              </a:spcAft>
              <a:buClr>
                <a:schemeClr val="accent2"/>
              </a:buClr>
              <a:buSzPts val="1600"/>
              <a:buNone/>
              <a:defRPr sz="1600">
                <a:solidFill>
                  <a:schemeClr val="accent2"/>
                </a:solidFill>
              </a:defRPr>
            </a:lvl3pPr>
            <a:lvl4pPr lvl="3" algn="l">
              <a:lnSpc>
                <a:spcPct val="100000"/>
              </a:lnSpc>
              <a:spcBef>
                <a:spcPts val="0"/>
              </a:spcBef>
              <a:spcAft>
                <a:spcPts val="0"/>
              </a:spcAft>
              <a:buClr>
                <a:schemeClr val="accent2"/>
              </a:buClr>
              <a:buSzPts val="1600"/>
              <a:buNone/>
              <a:defRPr sz="1600">
                <a:solidFill>
                  <a:schemeClr val="accent2"/>
                </a:solidFill>
              </a:defRPr>
            </a:lvl4pPr>
            <a:lvl5pPr lvl="4" algn="l">
              <a:lnSpc>
                <a:spcPct val="100000"/>
              </a:lnSpc>
              <a:spcBef>
                <a:spcPts val="0"/>
              </a:spcBef>
              <a:spcAft>
                <a:spcPts val="0"/>
              </a:spcAft>
              <a:buClr>
                <a:schemeClr val="accent2"/>
              </a:buClr>
              <a:buSzPts val="1600"/>
              <a:buNone/>
              <a:defRPr sz="1600">
                <a:solidFill>
                  <a:schemeClr val="accent2"/>
                </a:solidFill>
              </a:defRPr>
            </a:lvl5pPr>
            <a:lvl6pPr lvl="5" algn="l">
              <a:lnSpc>
                <a:spcPct val="100000"/>
              </a:lnSpc>
              <a:spcBef>
                <a:spcPts val="0"/>
              </a:spcBef>
              <a:spcAft>
                <a:spcPts val="0"/>
              </a:spcAft>
              <a:buClr>
                <a:schemeClr val="accent2"/>
              </a:buClr>
              <a:buSzPts val="1600"/>
              <a:buNone/>
              <a:defRPr sz="1600">
                <a:solidFill>
                  <a:schemeClr val="accent2"/>
                </a:solidFill>
              </a:defRPr>
            </a:lvl6pPr>
            <a:lvl7pPr lvl="6" algn="l">
              <a:lnSpc>
                <a:spcPct val="100000"/>
              </a:lnSpc>
              <a:spcBef>
                <a:spcPts val="0"/>
              </a:spcBef>
              <a:spcAft>
                <a:spcPts val="0"/>
              </a:spcAft>
              <a:buClr>
                <a:schemeClr val="accent2"/>
              </a:buClr>
              <a:buSzPts val="1600"/>
              <a:buNone/>
              <a:defRPr sz="1600">
                <a:solidFill>
                  <a:schemeClr val="accent2"/>
                </a:solidFill>
              </a:defRPr>
            </a:lvl7pPr>
            <a:lvl8pPr lvl="7" algn="l">
              <a:lnSpc>
                <a:spcPct val="100000"/>
              </a:lnSpc>
              <a:spcBef>
                <a:spcPts val="0"/>
              </a:spcBef>
              <a:spcAft>
                <a:spcPts val="0"/>
              </a:spcAft>
              <a:buClr>
                <a:schemeClr val="accent2"/>
              </a:buClr>
              <a:buSzPts val="1600"/>
              <a:buNone/>
              <a:defRPr sz="1600">
                <a:solidFill>
                  <a:schemeClr val="accent2"/>
                </a:solidFill>
              </a:defRPr>
            </a:lvl8pPr>
            <a:lvl9pPr lvl="8" algn="l">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6" name="Google Shape;46;p32"/>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noAutofit/>
          </a:bodyPr>
          <a:lstStyle>
            <a:lvl1pPr marL="457200" lvl="0" indent="-311150" algn="l">
              <a:lnSpc>
                <a:spcPct val="115000"/>
              </a:lnSpc>
              <a:spcBef>
                <a:spcPts val="0"/>
              </a:spcBef>
              <a:spcAft>
                <a:spcPts val="0"/>
              </a:spcAft>
              <a:buSzPts val="1300"/>
              <a:buChar char="●"/>
              <a:defRPr/>
            </a:lvl1pPr>
            <a:lvl2pPr marL="914400" lvl="1" indent="-298450" algn="l">
              <a:lnSpc>
                <a:spcPct val="115000"/>
              </a:lnSpc>
              <a:spcBef>
                <a:spcPts val="1600"/>
              </a:spcBef>
              <a:spcAft>
                <a:spcPts val="0"/>
              </a:spcAft>
              <a:buSzPts val="1100"/>
              <a:buChar char="○"/>
              <a:defRPr/>
            </a:lvl2pPr>
            <a:lvl3pPr marL="1371600" lvl="2" indent="-298450" algn="l">
              <a:lnSpc>
                <a:spcPct val="115000"/>
              </a:lnSpc>
              <a:spcBef>
                <a:spcPts val="1600"/>
              </a:spcBef>
              <a:spcAft>
                <a:spcPts val="0"/>
              </a:spcAft>
              <a:buSzPts val="1100"/>
              <a:buChar char="■"/>
              <a:defRPr/>
            </a:lvl3pPr>
            <a:lvl4pPr marL="1828800" lvl="3" indent="-298450" algn="l">
              <a:lnSpc>
                <a:spcPct val="115000"/>
              </a:lnSpc>
              <a:spcBef>
                <a:spcPts val="1600"/>
              </a:spcBef>
              <a:spcAft>
                <a:spcPts val="0"/>
              </a:spcAft>
              <a:buSzPts val="1100"/>
              <a:buChar char="●"/>
              <a:defRPr/>
            </a:lvl4pPr>
            <a:lvl5pPr marL="2286000" lvl="4" indent="-298450" algn="l">
              <a:lnSpc>
                <a:spcPct val="115000"/>
              </a:lnSpc>
              <a:spcBef>
                <a:spcPts val="1600"/>
              </a:spcBef>
              <a:spcAft>
                <a:spcPts val="0"/>
              </a:spcAft>
              <a:buSzPts val="1100"/>
              <a:buChar char="○"/>
              <a:defRPr/>
            </a:lvl5pPr>
            <a:lvl6pPr marL="2743200" lvl="5" indent="-298450" algn="l">
              <a:lnSpc>
                <a:spcPct val="115000"/>
              </a:lnSpc>
              <a:spcBef>
                <a:spcPts val="1600"/>
              </a:spcBef>
              <a:spcAft>
                <a:spcPts val="0"/>
              </a:spcAft>
              <a:buSzPts val="1100"/>
              <a:buChar char="■"/>
              <a:defRPr/>
            </a:lvl6pPr>
            <a:lvl7pPr marL="3200400" lvl="6" indent="-298450" algn="l">
              <a:lnSpc>
                <a:spcPct val="115000"/>
              </a:lnSpc>
              <a:spcBef>
                <a:spcPts val="1600"/>
              </a:spcBef>
              <a:spcAft>
                <a:spcPts val="0"/>
              </a:spcAft>
              <a:buSzPts val="1100"/>
              <a:buChar char="●"/>
              <a:defRPr/>
            </a:lvl7pPr>
            <a:lvl8pPr marL="3657600" lvl="7" indent="-298450" algn="l">
              <a:lnSpc>
                <a:spcPct val="115000"/>
              </a:lnSpc>
              <a:spcBef>
                <a:spcPts val="1600"/>
              </a:spcBef>
              <a:spcAft>
                <a:spcPts val="0"/>
              </a:spcAft>
              <a:buSzPts val="1100"/>
              <a:buChar char="○"/>
              <a:defRPr/>
            </a:lvl8pPr>
            <a:lvl9pPr marL="4114800" lvl="8" indent="-298450" algn="l">
              <a:lnSpc>
                <a:spcPct val="115000"/>
              </a:lnSpc>
              <a:spcBef>
                <a:spcPts val="1600"/>
              </a:spcBef>
              <a:spcAft>
                <a:spcPts val="1600"/>
              </a:spcAft>
              <a:buSzPts val="1100"/>
              <a:buChar char="■"/>
              <a:defRPr/>
            </a:lvl9pPr>
          </a:lstStyle>
          <a:p>
            <a:endParaRPr/>
          </a:p>
        </p:txBody>
      </p:sp>
      <p:sp>
        <p:nvSpPr>
          <p:cNvPr id="47" name="Google Shape;4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42"/>
          <p:cNvSpPr txBox="1">
            <a:spLocks noGrp="1"/>
          </p:cNvSpPr>
          <p:nvPr>
            <p:ph type="body" idx="1"/>
          </p:nvPr>
        </p:nvSpPr>
        <p:spPr>
          <a:xfrm>
            <a:off x="724950" y="4372551"/>
            <a:ext cx="7697475" cy="460575"/>
          </a:xfrm>
          <a:prstGeom prst="rect">
            <a:avLst/>
          </a:prstGeom>
          <a:noFill/>
          <a:ln>
            <a:noFill/>
          </a:ln>
        </p:spPr>
        <p:txBody>
          <a:bodyPr spcFirstLastPara="1" wrap="square" lIns="121900" tIns="121900" rIns="121900" bIns="121900" anchor="ctr" anchorCtr="0">
            <a:noAutofit/>
          </a:bodyPr>
          <a:lstStyle>
            <a:lvl1pPr marL="457200" lvl="0" indent="-228600" algn="l">
              <a:lnSpc>
                <a:spcPct val="100000"/>
              </a:lnSpc>
              <a:spcBef>
                <a:spcPts val="0"/>
              </a:spcBef>
              <a:spcAft>
                <a:spcPts val="0"/>
              </a:spcAft>
              <a:buSzPts val="1700"/>
              <a:buNone/>
              <a:defRPr/>
            </a:lvl1pPr>
            <a:lvl2pPr marL="914400" lvl="1" indent="-323850" algn="l">
              <a:lnSpc>
                <a:spcPct val="115000"/>
              </a:lnSpc>
              <a:spcBef>
                <a:spcPts val="2100"/>
              </a:spcBef>
              <a:spcAft>
                <a:spcPts val="0"/>
              </a:spcAft>
              <a:buSzPts val="1500"/>
              <a:buChar char="○"/>
              <a:defRPr/>
            </a:lvl2pPr>
            <a:lvl3pPr marL="1371600" lvl="2" indent="-323850" algn="l">
              <a:lnSpc>
                <a:spcPct val="115000"/>
              </a:lnSpc>
              <a:spcBef>
                <a:spcPts val="2100"/>
              </a:spcBef>
              <a:spcAft>
                <a:spcPts val="0"/>
              </a:spcAft>
              <a:buSzPts val="1500"/>
              <a:buChar char="■"/>
              <a:defRPr/>
            </a:lvl3pPr>
            <a:lvl4pPr marL="1828800" lvl="3" indent="-323850" algn="l">
              <a:lnSpc>
                <a:spcPct val="115000"/>
              </a:lnSpc>
              <a:spcBef>
                <a:spcPts val="2100"/>
              </a:spcBef>
              <a:spcAft>
                <a:spcPts val="0"/>
              </a:spcAft>
              <a:buSzPts val="1500"/>
              <a:buChar char="●"/>
              <a:defRPr/>
            </a:lvl4pPr>
            <a:lvl5pPr marL="2286000" lvl="4" indent="-323850" algn="l">
              <a:lnSpc>
                <a:spcPct val="115000"/>
              </a:lnSpc>
              <a:spcBef>
                <a:spcPts val="2100"/>
              </a:spcBef>
              <a:spcAft>
                <a:spcPts val="0"/>
              </a:spcAft>
              <a:buSzPts val="1500"/>
              <a:buChar char="○"/>
              <a:defRPr/>
            </a:lvl5pPr>
            <a:lvl6pPr marL="2743200" lvl="5" indent="-323850" algn="l">
              <a:lnSpc>
                <a:spcPct val="115000"/>
              </a:lnSpc>
              <a:spcBef>
                <a:spcPts val="2100"/>
              </a:spcBef>
              <a:spcAft>
                <a:spcPts val="0"/>
              </a:spcAft>
              <a:buSzPts val="1500"/>
              <a:buChar char="■"/>
              <a:defRPr/>
            </a:lvl6pPr>
            <a:lvl7pPr marL="3200400" lvl="6" indent="-323850" algn="l">
              <a:lnSpc>
                <a:spcPct val="115000"/>
              </a:lnSpc>
              <a:spcBef>
                <a:spcPts val="2100"/>
              </a:spcBef>
              <a:spcAft>
                <a:spcPts val="0"/>
              </a:spcAft>
              <a:buSzPts val="1500"/>
              <a:buChar char="●"/>
              <a:defRPr/>
            </a:lvl7pPr>
            <a:lvl8pPr marL="3657600" lvl="7" indent="-323850" algn="l">
              <a:lnSpc>
                <a:spcPct val="115000"/>
              </a:lnSpc>
              <a:spcBef>
                <a:spcPts val="2100"/>
              </a:spcBef>
              <a:spcAft>
                <a:spcPts val="0"/>
              </a:spcAft>
              <a:buSzPts val="1500"/>
              <a:buChar char="○"/>
              <a:defRPr/>
            </a:lvl8pPr>
            <a:lvl9pPr marL="4114800" lvl="8" indent="-323850" algn="l">
              <a:lnSpc>
                <a:spcPct val="115000"/>
              </a:lnSpc>
              <a:spcBef>
                <a:spcPts val="2100"/>
              </a:spcBef>
              <a:spcAft>
                <a:spcPts val="2100"/>
              </a:spcAft>
              <a:buSzPts val="1500"/>
              <a:buChar char="■"/>
              <a:defRPr/>
            </a:lvl9pPr>
          </a:lstStyle>
          <a:p>
            <a:endParaRPr/>
          </a:p>
        </p:txBody>
      </p:sp>
      <p:sp>
        <p:nvSpPr>
          <p:cNvPr id="54" name="Google Shape;54;p42"/>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lvl="0"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1pPr>
            <a:lvl2pPr marL="0" lvl="1"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2pPr>
            <a:lvl3pPr marL="0" lvl="2"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3pPr>
            <a:lvl4pPr marL="0" lvl="3"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4pPr>
            <a:lvl5pPr marL="0" lvl="4"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5pPr>
            <a:lvl6pPr marL="0" lvl="5"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6pPr>
            <a:lvl7pPr marL="0" lvl="6"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7pPr>
            <a:lvl8pPr marL="0" lvl="7"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8pPr>
            <a:lvl9pPr marL="0" lvl="8" indent="0" algn="r">
              <a:lnSpc>
                <a:spcPct val="100000"/>
              </a:lnSpc>
              <a:spcBef>
                <a:spcPts val="0"/>
              </a:spcBef>
              <a:spcAft>
                <a:spcPts val="0"/>
              </a:spcAft>
              <a:buSzPts val="975"/>
              <a:buNone/>
              <a:defRPr sz="975"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
        <p:cNvGrpSpPr/>
        <p:nvPr/>
      </p:nvGrpSpPr>
      <p:grpSpPr>
        <a:xfrm>
          <a:off x="0" y="0"/>
          <a:ext cx="0" cy="0"/>
          <a:chOff x="0" y="0"/>
          <a:chExt cx="0" cy="0"/>
        </a:xfrm>
      </p:grpSpPr>
      <p:sp>
        <p:nvSpPr>
          <p:cNvPr id="49" name="Google Shape;49;p41"/>
          <p:cNvSpPr txBox="1">
            <a:spLocks noGrp="1"/>
          </p:cNvSpPr>
          <p:nvPr>
            <p:ph type="title"/>
          </p:nvPr>
        </p:nvSpPr>
        <p:spPr>
          <a:xfrm>
            <a:off x="311700" y="445025"/>
            <a:ext cx="8520525" cy="572625"/>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rgbClr val="000000"/>
              </a:buClr>
              <a:buSzPts val="3700"/>
              <a:buFont typeface="Raleway"/>
              <a:buNone/>
              <a:defRPr sz="3700" b="1" i="0" u="none" strike="noStrike" cap="none">
                <a:solidFill>
                  <a:srgbClr val="000000"/>
                </a:solidFill>
                <a:latin typeface="Raleway"/>
                <a:ea typeface="Raleway"/>
                <a:cs typeface="Raleway"/>
                <a:sym typeface="Raleway"/>
              </a:defRPr>
            </a:lvl1pPr>
            <a:lvl2pPr marR="0" lvl="1" algn="l" rtl="0">
              <a:lnSpc>
                <a:spcPct val="100000"/>
              </a:lnSpc>
              <a:spcBef>
                <a:spcPts val="0"/>
              </a:spcBef>
              <a:spcAft>
                <a:spcPts val="0"/>
              </a:spcAft>
              <a:buClr>
                <a:srgbClr val="000000"/>
              </a:buClr>
              <a:buSzPts val="3700"/>
              <a:buFont typeface="Raleway"/>
              <a:buNone/>
              <a:defRPr sz="3700" b="1" i="0" u="none" strike="noStrike" cap="none">
                <a:solidFill>
                  <a:srgbClr val="000000"/>
                </a:solidFill>
                <a:latin typeface="Raleway"/>
                <a:ea typeface="Raleway"/>
                <a:cs typeface="Raleway"/>
                <a:sym typeface="Raleway"/>
              </a:defRPr>
            </a:lvl2pPr>
            <a:lvl3pPr marR="0" lvl="2" algn="l" rtl="0">
              <a:lnSpc>
                <a:spcPct val="100000"/>
              </a:lnSpc>
              <a:spcBef>
                <a:spcPts val="0"/>
              </a:spcBef>
              <a:spcAft>
                <a:spcPts val="0"/>
              </a:spcAft>
              <a:buClr>
                <a:srgbClr val="000000"/>
              </a:buClr>
              <a:buSzPts val="3700"/>
              <a:buFont typeface="Raleway"/>
              <a:buNone/>
              <a:defRPr sz="3700" b="1" i="0" u="none" strike="noStrike" cap="none">
                <a:solidFill>
                  <a:srgbClr val="000000"/>
                </a:solidFill>
                <a:latin typeface="Raleway"/>
                <a:ea typeface="Raleway"/>
                <a:cs typeface="Raleway"/>
                <a:sym typeface="Raleway"/>
              </a:defRPr>
            </a:lvl3pPr>
            <a:lvl4pPr marR="0" lvl="3" algn="l" rtl="0">
              <a:lnSpc>
                <a:spcPct val="100000"/>
              </a:lnSpc>
              <a:spcBef>
                <a:spcPts val="0"/>
              </a:spcBef>
              <a:spcAft>
                <a:spcPts val="0"/>
              </a:spcAft>
              <a:buClr>
                <a:srgbClr val="000000"/>
              </a:buClr>
              <a:buSzPts val="3700"/>
              <a:buFont typeface="Raleway"/>
              <a:buNone/>
              <a:defRPr sz="3700" b="1" i="0" u="none" strike="noStrike" cap="none">
                <a:solidFill>
                  <a:srgbClr val="000000"/>
                </a:solidFill>
                <a:latin typeface="Raleway"/>
                <a:ea typeface="Raleway"/>
                <a:cs typeface="Raleway"/>
                <a:sym typeface="Raleway"/>
              </a:defRPr>
            </a:lvl4pPr>
            <a:lvl5pPr marR="0" lvl="4" algn="l" rtl="0">
              <a:lnSpc>
                <a:spcPct val="100000"/>
              </a:lnSpc>
              <a:spcBef>
                <a:spcPts val="0"/>
              </a:spcBef>
              <a:spcAft>
                <a:spcPts val="0"/>
              </a:spcAft>
              <a:buClr>
                <a:srgbClr val="000000"/>
              </a:buClr>
              <a:buSzPts val="3700"/>
              <a:buFont typeface="Raleway"/>
              <a:buNone/>
              <a:defRPr sz="3700" b="1" i="0" u="none" strike="noStrike" cap="none">
                <a:solidFill>
                  <a:srgbClr val="000000"/>
                </a:solidFill>
                <a:latin typeface="Raleway"/>
                <a:ea typeface="Raleway"/>
                <a:cs typeface="Raleway"/>
                <a:sym typeface="Raleway"/>
              </a:defRPr>
            </a:lvl5pPr>
            <a:lvl6pPr marR="0" lvl="5" algn="l" rtl="0">
              <a:lnSpc>
                <a:spcPct val="100000"/>
              </a:lnSpc>
              <a:spcBef>
                <a:spcPts val="0"/>
              </a:spcBef>
              <a:spcAft>
                <a:spcPts val="0"/>
              </a:spcAft>
              <a:buClr>
                <a:srgbClr val="000000"/>
              </a:buClr>
              <a:buSzPts val="3700"/>
              <a:buFont typeface="Raleway"/>
              <a:buNone/>
              <a:defRPr sz="3700" b="1" i="0" u="none" strike="noStrike" cap="none">
                <a:solidFill>
                  <a:srgbClr val="000000"/>
                </a:solidFill>
                <a:latin typeface="Raleway"/>
                <a:ea typeface="Raleway"/>
                <a:cs typeface="Raleway"/>
                <a:sym typeface="Raleway"/>
              </a:defRPr>
            </a:lvl6pPr>
            <a:lvl7pPr marR="0" lvl="6" algn="l" rtl="0">
              <a:lnSpc>
                <a:spcPct val="100000"/>
              </a:lnSpc>
              <a:spcBef>
                <a:spcPts val="0"/>
              </a:spcBef>
              <a:spcAft>
                <a:spcPts val="0"/>
              </a:spcAft>
              <a:buClr>
                <a:srgbClr val="000000"/>
              </a:buClr>
              <a:buSzPts val="3700"/>
              <a:buFont typeface="Raleway"/>
              <a:buNone/>
              <a:defRPr sz="3700" b="1" i="0" u="none" strike="noStrike" cap="none">
                <a:solidFill>
                  <a:srgbClr val="000000"/>
                </a:solidFill>
                <a:latin typeface="Raleway"/>
                <a:ea typeface="Raleway"/>
                <a:cs typeface="Raleway"/>
                <a:sym typeface="Raleway"/>
              </a:defRPr>
            </a:lvl7pPr>
            <a:lvl8pPr marR="0" lvl="7" algn="l" rtl="0">
              <a:lnSpc>
                <a:spcPct val="100000"/>
              </a:lnSpc>
              <a:spcBef>
                <a:spcPts val="0"/>
              </a:spcBef>
              <a:spcAft>
                <a:spcPts val="0"/>
              </a:spcAft>
              <a:buClr>
                <a:srgbClr val="000000"/>
              </a:buClr>
              <a:buSzPts val="3700"/>
              <a:buFont typeface="Raleway"/>
              <a:buNone/>
              <a:defRPr sz="3700" b="1" i="0" u="none" strike="noStrike" cap="none">
                <a:solidFill>
                  <a:srgbClr val="000000"/>
                </a:solidFill>
                <a:latin typeface="Raleway"/>
                <a:ea typeface="Raleway"/>
                <a:cs typeface="Raleway"/>
                <a:sym typeface="Raleway"/>
              </a:defRPr>
            </a:lvl8pPr>
            <a:lvl9pPr marR="0" lvl="8" algn="l" rtl="0">
              <a:lnSpc>
                <a:spcPct val="100000"/>
              </a:lnSpc>
              <a:spcBef>
                <a:spcPts val="0"/>
              </a:spcBef>
              <a:spcAft>
                <a:spcPts val="0"/>
              </a:spcAft>
              <a:buClr>
                <a:srgbClr val="000000"/>
              </a:buClr>
              <a:buSzPts val="3700"/>
              <a:buFont typeface="Raleway"/>
              <a:buNone/>
              <a:defRPr sz="3700" b="1" i="0" u="none" strike="noStrike" cap="none">
                <a:solidFill>
                  <a:srgbClr val="000000"/>
                </a:solidFill>
                <a:latin typeface="Raleway"/>
                <a:ea typeface="Raleway"/>
                <a:cs typeface="Raleway"/>
                <a:sym typeface="Raleway"/>
              </a:defRPr>
            </a:lvl9pPr>
          </a:lstStyle>
          <a:p>
            <a:endParaRPr/>
          </a:p>
        </p:txBody>
      </p:sp>
      <p:sp>
        <p:nvSpPr>
          <p:cNvPr id="50" name="Google Shape;50;p41"/>
          <p:cNvSpPr txBox="1">
            <a:spLocks noGrp="1"/>
          </p:cNvSpPr>
          <p:nvPr>
            <p:ph type="body" idx="1"/>
          </p:nvPr>
        </p:nvSpPr>
        <p:spPr>
          <a:xfrm>
            <a:off x="311700" y="1152475"/>
            <a:ext cx="8520525" cy="3416400"/>
          </a:xfrm>
          <a:prstGeom prst="rect">
            <a:avLst/>
          </a:prstGeom>
          <a:noFill/>
          <a:ln>
            <a:noFill/>
          </a:ln>
        </p:spPr>
        <p:txBody>
          <a:bodyPr spcFirstLastPara="1" wrap="square" lIns="121900" tIns="121900" rIns="121900" bIns="121900" anchor="t" anchorCtr="0">
            <a:noAutofit/>
          </a:bodyPr>
          <a:lstStyle>
            <a:lvl1pPr marL="457200" marR="0" lvl="0" indent="-336550" algn="l" rtl="0">
              <a:lnSpc>
                <a:spcPct val="115000"/>
              </a:lnSpc>
              <a:spcBef>
                <a:spcPts val="0"/>
              </a:spcBef>
              <a:spcAft>
                <a:spcPts val="0"/>
              </a:spcAft>
              <a:buClr>
                <a:schemeClr val="accent1"/>
              </a:buClr>
              <a:buSzPts val="1700"/>
              <a:buFont typeface="Lato"/>
              <a:buChar char="●"/>
              <a:defRPr sz="1700" b="0" i="0" u="none" strike="noStrike" cap="none">
                <a:solidFill>
                  <a:schemeClr val="accent1"/>
                </a:solidFill>
                <a:latin typeface="Lato"/>
                <a:ea typeface="Lato"/>
                <a:cs typeface="Lato"/>
                <a:sym typeface="Lato"/>
              </a:defRPr>
            </a:lvl1pPr>
            <a:lvl2pPr marL="914400" marR="0" lvl="1" indent="-323850" algn="l" rtl="0">
              <a:lnSpc>
                <a:spcPct val="115000"/>
              </a:lnSpc>
              <a:spcBef>
                <a:spcPts val="2100"/>
              </a:spcBef>
              <a:spcAft>
                <a:spcPts val="0"/>
              </a:spcAft>
              <a:buClr>
                <a:schemeClr val="accent1"/>
              </a:buClr>
              <a:buSzPts val="1500"/>
              <a:buFont typeface="Lato"/>
              <a:buChar char="○"/>
              <a:defRPr sz="1500" b="0" i="0" u="none" strike="noStrike" cap="none">
                <a:solidFill>
                  <a:schemeClr val="accent1"/>
                </a:solidFill>
                <a:latin typeface="Lato"/>
                <a:ea typeface="Lato"/>
                <a:cs typeface="Lato"/>
                <a:sym typeface="Lato"/>
              </a:defRPr>
            </a:lvl2pPr>
            <a:lvl3pPr marL="1371600" marR="0" lvl="2" indent="-323850" algn="l" rtl="0">
              <a:lnSpc>
                <a:spcPct val="115000"/>
              </a:lnSpc>
              <a:spcBef>
                <a:spcPts val="2100"/>
              </a:spcBef>
              <a:spcAft>
                <a:spcPts val="0"/>
              </a:spcAft>
              <a:buClr>
                <a:schemeClr val="accent1"/>
              </a:buClr>
              <a:buSzPts val="1500"/>
              <a:buFont typeface="Lato"/>
              <a:buChar char="■"/>
              <a:defRPr sz="1500" b="0" i="0" u="none" strike="noStrike" cap="none">
                <a:solidFill>
                  <a:schemeClr val="accent1"/>
                </a:solidFill>
                <a:latin typeface="Lato"/>
                <a:ea typeface="Lato"/>
                <a:cs typeface="Lato"/>
                <a:sym typeface="Lato"/>
              </a:defRPr>
            </a:lvl3pPr>
            <a:lvl4pPr marL="1828800" marR="0" lvl="3" indent="-323850" algn="l" rtl="0">
              <a:lnSpc>
                <a:spcPct val="115000"/>
              </a:lnSpc>
              <a:spcBef>
                <a:spcPts val="2100"/>
              </a:spcBef>
              <a:spcAft>
                <a:spcPts val="0"/>
              </a:spcAft>
              <a:buClr>
                <a:schemeClr val="accent1"/>
              </a:buClr>
              <a:buSzPts val="1500"/>
              <a:buFont typeface="Lato"/>
              <a:buChar char="●"/>
              <a:defRPr sz="1500" b="0" i="0" u="none" strike="noStrike" cap="none">
                <a:solidFill>
                  <a:schemeClr val="accent1"/>
                </a:solidFill>
                <a:latin typeface="Lato"/>
                <a:ea typeface="Lato"/>
                <a:cs typeface="Lato"/>
                <a:sym typeface="Lato"/>
              </a:defRPr>
            </a:lvl4pPr>
            <a:lvl5pPr marL="2286000" marR="0" lvl="4" indent="-323850" algn="l" rtl="0">
              <a:lnSpc>
                <a:spcPct val="115000"/>
              </a:lnSpc>
              <a:spcBef>
                <a:spcPts val="2100"/>
              </a:spcBef>
              <a:spcAft>
                <a:spcPts val="0"/>
              </a:spcAft>
              <a:buClr>
                <a:schemeClr val="accent1"/>
              </a:buClr>
              <a:buSzPts val="1500"/>
              <a:buFont typeface="Lato"/>
              <a:buChar char="○"/>
              <a:defRPr sz="1500" b="0" i="0" u="none" strike="noStrike" cap="none">
                <a:solidFill>
                  <a:schemeClr val="accent1"/>
                </a:solidFill>
                <a:latin typeface="Lato"/>
                <a:ea typeface="Lato"/>
                <a:cs typeface="Lato"/>
                <a:sym typeface="Lato"/>
              </a:defRPr>
            </a:lvl5pPr>
            <a:lvl6pPr marL="2743200" marR="0" lvl="5" indent="-323850" algn="l" rtl="0">
              <a:lnSpc>
                <a:spcPct val="115000"/>
              </a:lnSpc>
              <a:spcBef>
                <a:spcPts val="2100"/>
              </a:spcBef>
              <a:spcAft>
                <a:spcPts val="0"/>
              </a:spcAft>
              <a:buClr>
                <a:schemeClr val="accent1"/>
              </a:buClr>
              <a:buSzPts val="1500"/>
              <a:buFont typeface="Lato"/>
              <a:buChar char="■"/>
              <a:defRPr sz="1500" b="0" i="0" u="none" strike="noStrike" cap="none">
                <a:solidFill>
                  <a:schemeClr val="accent1"/>
                </a:solidFill>
                <a:latin typeface="Lato"/>
                <a:ea typeface="Lato"/>
                <a:cs typeface="Lato"/>
                <a:sym typeface="Lato"/>
              </a:defRPr>
            </a:lvl6pPr>
            <a:lvl7pPr marL="3200400" marR="0" lvl="6" indent="-323850" algn="l" rtl="0">
              <a:lnSpc>
                <a:spcPct val="115000"/>
              </a:lnSpc>
              <a:spcBef>
                <a:spcPts val="2100"/>
              </a:spcBef>
              <a:spcAft>
                <a:spcPts val="0"/>
              </a:spcAft>
              <a:buClr>
                <a:schemeClr val="accent1"/>
              </a:buClr>
              <a:buSzPts val="1500"/>
              <a:buFont typeface="Lato"/>
              <a:buChar char="●"/>
              <a:defRPr sz="1500" b="0" i="0" u="none" strike="noStrike" cap="none">
                <a:solidFill>
                  <a:schemeClr val="accent1"/>
                </a:solidFill>
                <a:latin typeface="Lato"/>
                <a:ea typeface="Lato"/>
                <a:cs typeface="Lato"/>
                <a:sym typeface="Lato"/>
              </a:defRPr>
            </a:lvl7pPr>
            <a:lvl8pPr marL="3657600" marR="0" lvl="7" indent="-323850" algn="l" rtl="0">
              <a:lnSpc>
                <a:spcPct val="115000"/>
              </a:lnSpc>
              <a:spcBef>
                <a:spcPts val="2100"/>
              </a:spcBef>
              <a:spcAft>
                <a:spcPts val="0"/>
              </a:spcAft>
              <a:buClr>
                <a:schemeClr val="accent1"/>
              </a:buClr>
              <a:buSzPts val="1500"/>
              <a:buFont typeface="Lato"/>
              <a:buChar char="○"/>
              <a:defRPr sz="1500" b="0" i="0" u="none" strike="noStrike" cap="none">
                <a:solidFill>
                  <a:schemeClr val="accent1"/>
                </a:solidFill>
                <a:latin typeface="Lato"/>
                <a:ea typeface="Lato"/>
                <a:cs typeface="Lato"/>
                <a:sym typeface="Lato"/>
              </a:defRPr>
            </a:lvl8pPr>
            <a:lvl9pPr marL="4114800" marR="0" lvl="8" indent="-323850" algn="l" rtl="0">
              <a:lnSpc>
                <a:spcPct val="115000"/>
              </a:lnSpc>
              <a:spcBef>
                <a:spcPts val="2100"/>
              </a:spcBef>
              <a:spcAft>
                <a:spcPts val="2100"/>
              </a:spcAft>
              <a:buClr>
                <a:schemeClr val="accent1"/>
              </a:buClr>
              <a:buSzPts val="1500"/>
              <a:buFont typeface="Lato"/>
              <a:buChar char="■"/>
              <a:defRPr sz="1500" b="0" i="0" u="none" strike="noStrike" cap="none">
                <a:solidFill>
                  <a:schemeClr val="accent1"/>
                </a:solidFill>
                <a:latin typeface="Lato"/>
                <a:ea typeface="Lato"/>
                <a:cs typeface="Lato"/>
                <a:sym typeface="Lato"/>
              </a:defRPr>
            </a:lvl9pPr>
          </a:lstStyle>
          <a:p>
            <a:endParaRPr/>
          </a:p>
        </p:txBody>
      </p:sp>
      <p:sp>
        <p:nvSpPr>
          <p:cNvPr id="51" name="Google Shape;51;p41"/>
          <p:cNvSpPr txBox="1">
            <a:spLocks noGrp="1"/>
          </p:cNvSpPr>
          <p:nvPr>
            <p:ph type="sldNum" idx="12"/>
          </p:nvPr>
        </p:nvSpPr>
        <p:spPr>
          <a:xfrm>
            <a:off x="8536302" y="4749851"/>
            <a:ext cx="548775" cy="393525"/>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975"/>
              <a:buFont typeface="Arial"/>
              <a:buNone/>
              <a:defRPr sz="975"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975"/>
              <a:buFont typeface="Arial"/>
              <a:buNone/>
              <a:defRPr sz="975"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975"/>
              <a:buFont typeface="Arial"/>
              <a:buNone/>
              <a:defRPr sz="975"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975"/>
              <a:buFont typeface="Arial"/>
              <a:buNone/>
              <a:defRPr sz="975"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975"/>
              <a:buFont typeface="Arial"/>
              <a:buNone/>
              <a:defRPr sz="975"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975"/>
              <a:buFont typeface="Arial"/>
              <a:buNone/>
              <a:defRPr sz="975"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975"/>
              <a:buFont typeface="Arial"/>
              <a:buNone/>
              <a:defRPr sz="975"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975"/>
              <a:buFont typeface="Arial"/>
              <a:buNone/>
              <a:defRPr sz="975"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975"/>
              <a:buFont typeface="Arial"/>
              <a:buNone/>
              <a:defRPr sz="975" b="0" i="0" u="none" strike="noStrike" cap="none">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mc:AlternateContent xmlns:mc="http://schemas.openxmlformats.org/markup-compatibility/2006" xmlns:p14="http://schemas.microsoft.com/office/powerpoint/2010/main">
    <mc:Choice Requires="p14">
      <p:transition spd="slow" p14:dur="50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leememorialhealthsystem.webex.com/leememorialhealthsystem/j.php?MTID=mc7e67a0f080e1db0b38f3812d646365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mailto:oasise.pto@oasishs.or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3.jp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1"/>
          <p:cNvSpPr txBox="1">
            <a:spLocks noGrp="1"/>
          </p:cNvSpPr>
          <p:nvPr>
            <p:ph type="ctrTitle"/>
          </p:nvPr>
        </p:nvSpPr>
        <p:spPr>
          <a:xfrm>
            <a:off x="98775" y="1546975"/>
            <a:ext cx="8059200" cy="806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US" i="1"/>
              <a:t>Virtual</a:t>
            </a:r>
            <a:r>
              <a:rPr lang="en-US"/>
              <a:t> PTO Meeting </a:t>
            </a:r>
            <a:endParaRPr/>
          </a:p>
        </p:txBody>
      </p:sp>
      <p:sp>
        <p:nvSpPr>
          <p:cNvPr id="152" name="Google Shape;152;p1"/>
          <p:cNvSpPr txBox="1">
            <a:spLocks noGrp="1"/>
          </p:cNvSpPr>
          <p:nvPr>
            <p:ph type="subTitle" idx="1"/>
          </p:nvPr>
        </p:nvSpPr>
        <p:spPr>
          <a:xfrm>
            <a:off x="166025" y="2353085"/>
            <a:ext cx="4242600" cy="738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US" sz="2400"/>
              <a:t>Wednesday May 4, 2022</a:t>
            </a:r>
            <a:endParaRPr sz="2400"/>
          </a:p>
          <a:p>
            <a:pPr marL="0" lvl="0" indent="0" algn="l" rtl="0">
              <a:lnSpc>
                <a:spcPct val="100000"/>
              </a:lnSpc>
              <a:spcBef>
                <a:spcPts val="0"/>
              </a:spcBef>
              <a:spcAft>
                <a:spcPts val="0"/>
              </a:spcAft>
              <a:buSzPts val="1600"/>
              <a:buNone/>
            </a:pPr>
            <a:r>
              <a:rPr lang="en-US" sz="2400"/>
              <a:t>6:30pm</a:t>
            </a:r>
            <a:endParaRPr sz="2400"/>
          </a:p>
        </p:txBody>
      </p:sp>
      <p:pic>
        <p:nvPicPr>
          <p:cNvPr id="153" name="Google Shape;153;p1"/>
          <p:cNvPicPr preferRelativeResize="0"/>
          <p:nvPr/>
        </p:nvPicPr>
        <p:blipFill rotWithShape="1">
          <a:blip r:embed="rId3">
            <a:alphaModFix/>
          </a:blip>
          <a:srcRect/>
          <a:stretch/>
        </p:blipFill>
        <p:spPr>
          <a:xfrm>
            <a:off x="166025" y="165850"/>
            <a:ext cx="2300325" cy="999550"/>
          </a:xfrm>
          <a:prstGeom prst="rect">
            <a:avLst/>
          </a:prstGeom>
          <a:noFill/>
          <a:ln>
            <a:noFill/>
          </a:ln>
        </p:spPr>
      </p:pic>
      <p:sp>
        <p:nvSpPr>
          <p:cNvPr id="154" name="Google Shape;154;p1"/>
          <p:cNvSpPr txBox="1"/>
          <p:nvPr/>
        </p:nvSpPr>
        <p:spPr>
          <a:xfrm>
            <a:off x="4897144" y="3091385"/>
            <a:ext cx="6330300" cy="125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1" u="none" strike="noStrike" cap="none">
                <a:solidFill>
                  <a:schemeClr val="lt1"/>
                </a:solidFill>
                <a:latin typeface="Merriweather"/>
                <a:ea typeface="Merriweather"/>
                <a:cs typeface="Merriweather"/>
                <a:sym typeface="Merriweather"/>
              </a:rPr>
              <a:t>Join Via WebEx </a:t>
            </a:r>
            <a:endParaRPr sz="2400" b="0" i="1"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2400"/>
              <a:buFont typeface="Arial"/>
              <a:buNone/>
            </a:pPr>
            <a:r>
              <a:rPr lang="en-US" sz="1100" b="0" i="0" u="sng" strike="noStrike" cap="none">
                <a:solidFill>
                  <a:srgbClr val="00AFF9"/>
                </a:solidFill>
                <a:latin typeface="Arial"/>
                <a:ea typeface="Arial"/>
                <a:cs typeface="Arial"/>
                <a:sym typeface="Arial"/>
                <a:hlinkClick r:id="rId4">
                  <a:extLst>
                    <a:ext uri="{A12FA001-AC4F-418D-AE19-62706E023703}">
                      <ahyp:hlinkClr xmlns:ahyp="http://schemas.microsoft.com/office/drawing/2018/hyperlinkcolor" val="tx"/>
                    </a:ext>
                  </a:extLst>
                </a:hlinkClick>
              </a:rPr>
              <a:t>Join WebEx meeting</a:t>
            </a:r>
            <a:endParaRPr sz="2400" b="0" i="1"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Meeting number/Access Code:  2314 674 8164</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Meeting password: Fcku2xd7im2</a:t>
            </a:r>
            <a:r>
              <a:rPr lang="en-US" sz="1400" b="0" i="0" u="none" strike="noStrike" cap="none">
                <a:solidFill>
                  <a:srgbClr val="000000"/>
                </a:solidFill>
                <a:latin typeface="Arial"/>
                <a:ea typeface="Arial"/>
                <a:cs typeface="Arial"/>
                <a:sym typeface="Arial"/>
              </a:rPr>
              <a:t> </a:t>
            </a:r>
            <a:r>
              <a:rPr lang="en-US" sz="1400" b="0" i="0" u="none" strike="noStrike" cap="none">
                <a:solidFill>
                  <a:schemeClr val="lt1"/>
                </a:solidFill>
                <a:latin typeface="Arial"/>
                <a:ea typeface="Arial"/>
                <a:cs typeface="Arial"/>
                <a:sym typeface="Arial"/>
              </a:rPr>
              <a:t> </a:t>
            </a:r>
            <a:br>
              <a:rPr lang="en-US" sz="1400" b="0" i="0" u="none" strike="noStrike" cap="none">
                <a:solidFill>
                  <a:schemeClr val="lt1"/>
                </a:solidFill>
                <a:latin typeface="Arial"/>
                <a:ea typeface="Arial"/>
                <a:cs typeface="Arial"/>
                <a:sym typeface="Arial"/>
              </a:rPr>
            </a:b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Join by phone</a:t>
            </a:r>
            <a:r>
              <a:rPr lang="en-US" sz="1400" b="0" i="0" u="none" strike="noStrike" cap="none">
                <a:solidFill>
                  <a:schemeClr val="lt1"/>
                </a:solidFill>
                <a:latin typeface="Arial"/>
                <a:ea typeface="Arial"/>
                <a:cs typeface="Arial"/>
                <a:sym typeface="Arial"/>
              </a:rPr>
              <a:t>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+1-415-655-0002 US Toll  </a:t>
            </a:r>
            <a:br>
              <a:rPr lang="en-US" sz="1400" b="0" i="0" u="none" strike="noStrike" cap="none">
                <a:solidFill>
                  <a:schemeClr val="lt1"/>
                </a:solidFill>
                <a:latin typeface="Arial"/>
                <a:ea typeface="Arial"/>
                <a:cs typeface="Arial"/>
                <a:sym typeface="Arial"/>
              </a:rPr>
            </a:br>
            <a:r>
              <a:rPr lang="en-US" sz="1400" b="0" i="0" u="none" strike="noStrike" cap="none">
                <a:solidFill>
                  <a:schemeClr val="lt1"/>
                </a:solidFill>
                <a:latin typeface="Arial"/>
                <a:ea typeface="Arial"/>
                <a:cs typeface="Arial"/>
                <a:sym typeface="Arial"/>
              </a:rPr>
              <a:t>+1-904-900-2303 United States Toll (Jacksonville)</a:t>
            </a:r>
            <a:r>
              <a:rPr lang="en-US" sz="1400" b="0" i="0" u="none" strike="noStrike" cap="none">
                <a:solidFill>
                  <a:srgbClr val="000000"/>
                </a:solidFill>
                <a:latin typeface="Arial"/>
                <a:ea typeface="Arial"/>
                <a:cs typeface="Arial"/>
                <a:sym typeface="Arial"/>
              </a:rPr>
              <a:t>  </a:t>
            </a:r>
            <a:endParaRPr sz="1100" b="0" i="0" u="none" strike="noStrike" cap="none">
              <a:solidFill>
                <a:srgbClr val="222222"/>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7"/>
          <p:cNvSpPr txBox="1"/>
          <p:nvPr/>
        </p:nvSpPr>
        <p:spPr>
          <a:xfrm>
            <a:off x="616526" y="554182"/>
            <a:ext cx="275705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Past Events</a:t>
            </a:r>
            <a:endParaRPr sz="2400" b="0" i="0" u="none" strike="noStrike" cap="none">
              <a:solidFill>
                <a:schemeClr val="lt1"/>
              </a:solidFill>
              <a:latin typeface="Arial"/>
              <a:ea typeface="Arial"/>
              <a:cs typeface="Arial"/>
              <a:sym typeface="Arial"/>
            </a:endParaRPr>
          </a:p>
        </p:txBody>
      </p:sp>
      <p:pic>
        <p:nvPicPr>
          <p:cNvPr id="227" name="Google Shape;227;p37" descr="55494a10-7777-4c1c-8b2c-ac1a94bebf78"/>
          <p:cNvPicPr preferRelativeResize="0"/>
          <p:nvPr/>
        </p:nvPicPr>
        <p:blipFill rotWithShape="1">
          <a:blip r:embed="rId3">
            <a:alphaModFix/>
          </a:blip>
          <a:srcRect/>
          <a:stretch/>
        </p:blipFill>
        <p:spPr>
          <a:xfrm>
            <a:off x="0" y="1"/>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8"/>
          <p:cNvSpPr txBox="1">
            <a:spLocks noGrp="1"/>
          </p:cNvSpPr>
          <p:nvPr>
            <p:ph type="title"/>
          </p:nvPr>
        </p:nvSpPr>
        <p:spPr>
          <a:xfrm>
            <a:off x="298473" y="38165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PTO BOARD ELECTIONS - Interest</a:t>
            </a:r>
            <a:endParaRPr/>
          </a:p>
        </p:txBody>
      </p:sp>
      <p:sp>
        <p:nvSpPr>
          <p:cNvPr id="233" name="Google Shape;233;p38"/>
          <p:cNvSpPr txBox="1"/>
          <p:nvPr/>
        </p:nvSpPr>
        <p:spPr>
          <a:xfrm>
            <a:off x="132547" y="1861931"/>
            <a:ext cx="9011453" cy="160043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Board Nominations are still open for the co-president position.  </a:t>
            </a: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If you are interested please email the PTO at </a:t>
            </a: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oasise.pto@oasishs.org</a:t>
            </a:r>
            <a:r>
              <a:rPr lang="en-US" sz="1400" b="0" i="0" u="none" strike="noStrike" cap="none">
                <a:solidFill>
                  <a:srgbClr val="000000"/>
                </a:solidFill>
                <a:latin typeface="Arial"/>
                <a:ea typeface="Arial"/>
                <a:cs typeface="Arial"/>
                <a:sym typeface="Arial"/>
              </a:rPr>
              <a:t> include a short bio and a few lines as to why you want to be on the board.  </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9"/>
          <p:cNvSpPr txBox="1">
            <a:spLocks noGrp="1"/>
          </p:cNvSpPr>
          <p:nvPr>
            <p:ph type="title"/>
          </p:nvPr>
        </p:nvSpPr>
        <p:spPr>
          <a:xfrm>
            <a:off x="298473" y="38165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ELECTIONS – Duties of Elected Officers</a:t>
            </a:r>
            <a:endParaRPr/>
          </a:p>
        </p:txBody>
      </p:sp>
      <p:sp>
        <p:nvSpPr>
          <p:cNvPr id="239" name="Google Shape;239;p39"/>
          <p:cNvSpPr txBox="1"/>
          <p:nvPr/>
        </p:nvSpPr>
        <p:spPr>
          <a:xfrm>
            <a:off x="410843" y="1643270"/>
            <a:ext cx="8156688" cy="20467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PRESIDENT:</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 Shall preside over all PTO Board, General, and Special Meetings.</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 Know and follow the By-Laws of the organization.</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 Coordinate the work of the Officers and Committees, in order that the objectives of the PTO may be promoted.</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 Assist in the preparation of an annual budget.</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 Prepare in advance of each meeting a complete agenda showing the order in which business will be addressed at the meeting.</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 Ensure accurate and consistent communication between the Board members.</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 Shall oversee the PTO webmaster and website to ensure it contains updated an accurate information.</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 Attend City of Cape Coral Charter School Governing Authority meetings when possible.</a:t>
            </a:r>
            <a:endParaRPr/>
          </a:p>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 Shall serve as the liaison between the PTO and the City of Cape Coral Charter School Governing Authority.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243"/>
        <p:cNvGrpSpPr/>
        <p:nvPr/>
      </p:nvGrpSpPr>
      <p:grpSpPr>
        <a:xfrm>
          <a:off x="0" y="0"/>
          <a:ext cx="0" cy="0"/>
          <a:chOff x="0" y="0"/>
          <a:chExt cx="0" cy="0"/>
        </a:xfrm>
      </p:grpSpPr>
      <p:sp>
        <p:nvSpPr>
          <p:cNvPr id="244" name="Google Shape;244;p40"/>
          <p:cNvSpPr txBox="1">
            <a:spLocks noGrp="1"/>
          </p:cNvSpPr>
          <p:nvPr>
            <p:ph type="body" idx="1"/>
          </p:nvPr>
        </p:nvSpPr>
        <p:spPr>
          <a:xfrm>
            <a:off x="670500" y="335320"/>
            <a:ext cx="7697475" cy="460575"/>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700"/>
              <a:buNone/>
            </a:pPr>
            <a:r>
              <a:rPr lang="en-US" sz="1875">
                <a:solidFill>
                  <a:srgbClr val="FFFFFF"/>
                </a:solidFill>
                <a:latin typeface="Impact"/>
                <a:ea typeface="Impact"/>
                <a:cs typeface="Impact"/>
                <a:sym typeface="Impact"/>
              </a:rPr>
              <a:t>Candidates for PTO BOARD 2022-2023</a:t>
            </a:r>
            <a:endParaRPr sz="1875">
              <a:solidFill>
                <a:srgbClr val="FFFFFF"/>
              </a:solidFill>
              <a:latin typeface="Impact"/>
              <a:ea typeface="Impact"/>
              <a:cs typeface="Impact"/>
              <a:sym typeface="Impact"/>
            </a:endParaRPr>
          </a:p>
        </p:txBody>
      </p:sp>
      <p:sp>
        <p:nvSpPr>
          <p:cNvPr id="245" name="Google Shape;245;p40"/>
          <p:cNvSpPr txBox="1"/>
          <p:nvPr/>
        </p:nvSpPr>
        <p:spPr>
          <a:xfrm>
            <a:off x="31613" y="944991"/>
            <a:ext cx="2391300" cy="29475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Michele Hildebrand </a:t>
            </a:r>
            <a:endParaRPr sz="900" b="0" i="0" u="none" strike="noStrike" cap="none">
              <a:solidFill>
                <a:srgbClr val="FFFFFF"/>
              </a:solidFill>
              <a:latin typeface="Lato"/>
              <a:ea typeface="Lato"/>
              <a:cs typeface="Lato"/>
              <a:sym typeface="Lato"/>
            </a:endParaRPr>
          </a:p>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 Co - President</a:t>
            </a:r>
            <a:endParaRPr sz="900" b="0" i="0" u="none" strike="noStrike" cap="none">
              <a:solidFill>
                <a:srgbClr val="FFFFFF"/>
              </a:solidFill>
              <a:latin typeface="Lato"/>
              <a:ea typeface="Lato"/>
              <a:cs typeface="Lato"/>
              <a:sym typeface="Lato"/>
            </a:endParaRPr>
          </a:p>
        </p:txBody>
      </p:sp>
      <p:sp>
        <p:nvSpPr>
          <p:cNvPr id="246" name="Google Shape;246;p40"/>
          <p:cNvSpPr txBox="1"/>
          <p:nvPr/>
        </p:nvSpPr>
        <p:spPr>
          <a:xfrm>
            <a:off x="2421600" y="973294"/>
            <a:ext cx="1378800" cy="29475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Vacant</a:t>
            </a:r>
            <a:endParaRPr sz="900" b="0" i="0" u="none" strike="noStrike" cap="none">
              <a:solidFill>
                <a:srgbClr val="FFFFFF"/>
              </a:solidFill>
              <a:latin typeface="Lato"/>
              <a:ea typeface="Lato"/>
              <a:cs typeface="Lato"/>
              <a:sym typeface="Lato"/>
            </a:endParaRPr>
          </a:p>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 Co - President</a:t>
            </a:r>
            <a:endParaRPr sz="900" b="0" i="0" u="none" strike="noStrike" cap="none">
              <a:solidFill>
                <a:srgbClr val="FFFFFF"/>
              </a:solidFill>
              <a:latin typeface="Lato"/>
              <a:ea typeface="Lato"/>
              <a:cs typeface="Lato"/>
              <a:sym typeface="Lato"/>
            </a:endParaRPr>
          </a:p>
        </p:txBody>
      </p:sp>
      <p:sp>
        <p:nvSpPr>
          <p:cNvPr id="247" name="Google Shape;247;p40"/>
          <p:cNvSpPr txBox="1"/>
          <p:nvPr/>
        </p:nvSpPr>
        <p:spPr>
          <a:xfrm>
            <a:off x="3369994" y="962972"/>
            <a:ext cx="2527425" cy="29475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Jeanette Blaustein     </a:t>
            </a:r>
            <a:endParaRPr sz="900" b="0" i="0" u="none" strike="noStrike" cap="none">
              <a:solidFill>
                <a:srgbClr val="FFFFFF"/>
              </a:solidFill>
              <a:latin typeface="Lato"/>
              <a:ea typeface="Lato"/>
              <a:cs typeface="Lato"/>
              <a:sym typeface="Lato"/>
            </a:endParaRPr>
          </a:p>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Vice President</a:t>
            </a:r>
            <a:endParaRPr sz="750" b="0" i="0" u="none" strike="noStrike" cap="none">
              <a:solidFill>
                <a:srgbClr val="FFFFFF"/>
              </a:solidFill>
              <a:latin typeface="Lato"/>
              <a:ea typeface="Lato"/>
              <a:cs typeface="Lato"/>
              <a:sym typeface="Lato"/>
            </a:endParaRPr>
          </a:p>
        </p:txBody>
      </p:sp>
      <p:sp>
        <p:nvSpPr>
          <p:cNvPr id="248" name="Google Shape;248;p40"/>
          <p:cNvSpPr txBox="1"/>
          <p:nvPr/>
        </p:nvSpPr>
        <p:spPr>
          <a:xfrm>
            <a:off x="5541394" y="973294"/>
            <a:ext cx="1427625" cy="29475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Janet Blanco</a:t>
            </a:r>
            <a:endParaRPr sz="900" b="0" i="0" u="none" strike="noStrike" cap="none">
              <a:solidFill>
                <a:srgbClr val="FFFFFF"/>
              </a:solidFill>
              <a:latin typeface="Lato"/>
              <a:ea typeface="Lato"/>
              <a:cs typeface="Lato"/>
              <a:sym typeface="Lato"/>
            </a:endParaRPr>
          </a:p>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Treasurer</a:t>
            </a:r>
            <a:endParaRPr sz="900" b="0" i="0" u="none" strike="noStrike" cap="none">
              <a:solidFill>
                <a:srgbClr val="FFFFFF"/>
              </a:solidFill>
              <a:latin typeface="Lato"/>
              <a:ea typeface="Lato"/>
              <a:cs typeface="Lato"/>
              <a:sym typeface="Lato"/>
            </a:endParaRPr>
          </a:p>
        </p:txBody>
      </p:sp>
      <p:pic>
        <p:nvPicPr>
          <p:cNvPr id="249" name="Google Shape;249;p40"/>
          <p:cNvPicPr preferRelativeResize="0"/>
          <p:nvPr/>
        </p:nvPicPr>
        <p:blipFill rotWithShape="1">
          <a:blip r:embed="rId3">
            <a:alphaModFix/>
          </a:blip>
          <a:srcRect/>
          <a:stretch/>
        </p:blipFill>
        <p:spPr>
          <a:xfrm>
            <a:off x="588338" y="1356582"/>
            <a:ext cx="1378744" cy="1478756"/>
          </a:xfrm>
          <a:prstGeom prst="rect">
            <a:avLst/>
          </a:prstGeom>
          <a:noFill/>
          <a:ln>
            <a:noFill/>
          </a:ln>
        </p:spPr>
      </p:pic>
      <p:pic>
        <p:nvPicPr>
          <p:cNvPr id="250" name="Google Shape;250;p40"/>
          <p:cNvPicPr preferRelativeResize="0"/>
          <p:nvPr/>
        </p:nvPicPr>
        <p:blipFill rotWithShape="1">
          <a:blip r:embed="rId4">
            <a:alphaModFix/>
          </a:blip>
          <a:srcRect/>
          <a:stretch/>
        </p:blipFill>
        <p:spPr>
          <a:xfrm>
            <a:off x="4032113" y="1369416"/>
            <a:ext cx="1267875" cy="1586026"/>
          </a:xfrm>
          <a:prstGeom prst="rect">
            <a:avLst/>
          </a:prstGeom>
          <a:noFill/>
          <a:ln>
            <a:noFill/>
          </a:ln>
        </p:spPr>
      </p:pic>
      <p:sp>
        <p:nvSpPr>
          <p:cNvPr id="251" name="Google Shape;251;p40"/>
          <p:cNvSpPr txBox="1"/>
          <p:nvPr/>
        </p:nvSpPr>
        <p:spPr>
          <a:xfrm>
            <a:off x="2843550" y="4233769"/>
            <a:ext cx="4073625" cy="2727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800" b="0" i="0" u="none" strike="noStrike" cap="none">
                <a:solidFill>
                  <a:srgbClr val="FFFFFF"/>
                </a:solidFill>
                <a:latin typeface="Lato"/>
                <a:ea typeface="Lato"/>
                <a:cs typeface="Lato"/>
                <a:sym typeface="Lato"/>
              </a:rPr>
              <a:t>Contact us at:  oasise.pto@oasishs.org</a:t>
            </a:r>
            <a:r>
              <a:rPr lang="en-US" sz="1200" b="0" i="0" u="none" strike="noStrike" cap="none">
                <a:solidFill>
                  <a:srgbClr val="FFFFFF"/>
                </a:solidFill>
                <a:latin typeface="Lato"/>
                <a:ea typeface="Lato"/>
                <a:cs typeface="Lato"/>
                <a:sym typeface="Lato"/>
              </a:rPr>
              <a:t> </a:t>
            </a:r>
            <a:endParaRPr sz="1200" b="0" i="0" u="none" strike="noStrike" cap="none">
              <a:solidFill>
                <a:srgbClr val="FFFFFF"/>
              </a:solidFill>
              <a:latin typeface="Lato"/>
              <a:ea typeface="Lato"/>
              <a:cs typeface="Lato"/>
              <a:sym typeface="Lato"/>
            </a:endParaRPr>
          </a:p>
        </p:txBody>
      </p:sp>
      <p:sp>
        <p:nvSpPr>
          <p:cNvPr id="252" name="Google Shape;252;p40"/>
          <p:cNvSpPr txBox="1"/>
          <p:nvPr/>
        </p:nvSpPr>
        <p:spPr>
          <a:xfrm>
            <a:off x="3350025" y="701306"/>
            <a:ext cx="2338425" cy="2727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None/>
            </a:pPr>
            <a:r>
              <a:rPr lang="en-US" sz="1125" b="0" i="0" u="none" strike="noStrike" cap="none">
                <a:solidFill>
                  <a:srgbClr val="A2FFE8"/>
                </a:solidFill>
                <a:latin typeface="Lato"/>
                <a:ea typeface="Lato"/>
                <a:cs typeface="Lato"/>
                <a:sym typeface="Lato"/>
              </a:rPr>
              <a:t>Yes we are all volunteers!</a:t>
            </a:r>
            <a:endParaRPr sz="1125" b="0" i="0" u="none" strike="noStrike" cap="none">
              <a:solidFill>
                <a:srgbClr val="A2FFE8"/>
              </a:solidFill>
              <a:latin typeface="Lato"/>
              <a:ea typeface="Lato"/>
              <a:cs typeface="Lato"/>
              <a:sym typeface="Lato"/>
            </a:endParaRPr>
          </a:p>
        </p:txBody>
      </p:sp>
      <p:sp>
        <p:nvSpPr>
          <p:cNvPr id="253" name="Google Shape;253;p40"/>
          <p:cNvSpPr txBox="1"/>
          <p:nvPr/>
        </p:nvSpPr>
        <p:spPr>
          <a:xfrm>
            <a:off x="2546494" y="3067144"/>
            <a:ext cx="1516500" cy="58567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endParaRPr sz="1050" b="0" i="0" u="none" strike="noStrike" cap="none">
              <a:solidFill>
                <a:srgbClr val="FFFFFF"/>
              </a:solidFill>
              <a:latin typeface="Lato"/>
              <a:ea typeface="Lato"/>
              <a:cs typeface="Lato"/>
              <a:sym typeface="Lato"/>
            </a:endParaRPr>
          </a:p>
        </p:txBody>
      </p:sp>
      <p:sp>
        <p:nvSpPr>
          <p:cNvPr id="254" name="Google Shape;254;p40"/>
          <p:cNvSpPr txBox="1"/>
          <p:nvPr/>
        </p:nvSpPr>
        <p:spPr>
          <a:xfrm>
            <a:off x="670500" y="3024806"/>
            <a:ext cx="1378800" cy="158602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050" b="0" i="0" u="none" strike="noStrike" cap="none">
                <a:solidFill>
                  <a:srgbClr val="FFFFFF"/>
                </a:solidFill>
                <a:latin typeface="Arial"/>
                <a:ea typeface="Arial"/>
                <a:cs typeface="Arial"/>
                <a:sym typeface="Arial"/>
              </a:rPr>
              <a:t>Active Oasis Family Member Since 2016</a:t>
            </a:r>
            <a:endParaRPr sz="1050" b="0" i="0" u="none" strike="noStrike" cap="none">
              <a:solidFill>
                <a:srgbClr val="FFFFFF"/>
              </a:solidFill>
              <a:latin typeface="Arial"/>
              <a:ea typeface="Arial"/>
              <a:cs typeface="Arial"/>
              <a:sym typeface="Arial"/>
            </a:endParaRPr>
          </a:p>
        </p:txBody>
      </p:sp>
      <p:sp>
        <p:nvSpPr>
          <p:cNvPr id="255" name="Google Shape;255;p40"/>
          <p:cNvSpPr txBox="1"/>
          <p:nvPr/>
        </p:nvSpPr>
        <p:spPr>
          <a:xfrm>
            <a:off x="3997350" y="3067144"/>
            <a:ext cx="1337400" cy="4972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050" b="0" i="0" u="none" strike="noStrike" cap="none">
                <a:solidFill>
                  <a:srgbClr val="FFFFFF"/>
                </a:solidFill>
                <a:latin typeface="Lato"/>
                <a:ea typeface="Lato"/>
                <a:cs typeface="Lato"/>
                <a:sym typeface="Lato"/>
              </a:rPr>
              <a:t>Active Oasis Family Member Since 2016</a:t>
            </a:r>
            <a:endParaRPr sz="1050" b="0" i="0" u="none" strike="noStrike" cap="none">
              <a:solidFill>
                <a:srgbClr val="000000"/>
              </a:solidFill>
              <a:latin typeface="Lato"/>
              <a:ea typeface="Lato"/>
              <a:cs typeface="Lato"/>
              <a:sym typeface="Lato"/>
            </a:endParaRPr>
          </a:p>
        </p:txBody>
      </p:sp>
      <p:pic>
        <p:nvPicPr>
          <p:cNvPr id="256" name="Google Shape;256;p40"/>
          <p:cNvPicPr preferRelativeResize="0"/>
          <p:nvPr/>
        </p:nvPicPr>
        <p:blipFill rotWithShape="1">
          <a:blip r:embed="rId5">
            <a:alphaModFix/>
          </a:blip>
          <a:srcRect/>
          <a:stretch/>
        </p:blipFill>
        <p:spPr>
          <a:xfrm>
            <a:off x="2421601" y="1388829"/>
            <a:ext cx="1267856" cy="1547215"/>
          </a:xfrm>
          <a:prstGeom prst="rect">
            <a:avLst/>
          </a:prstGeom>
          <a:noFill/>
          <a:ln>
            <a:noFill/>
          </a:ln>
        </p:spPr>
      </p:pic>
      <p:sp>
        <p:nvSpPr>
          <p:cNvPr id="257" name="Google Shape;257;p40"/>
          <p:cNvSpPr txBox="1"/>
          <p:nvPr/>
        </p:nvSpPr>
        <p:spPr>
          <a:xfrm>
            <a:off x="5621279" y="3067144"/>
            <a:ext cx="1462950" cy="49725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050" b="0" i="0" u="none" strike="noStrike" cap="none">
                <a:solidFill>
                  <a:srgbClr val="FFFFFF"/>
                </a:solidFill>
                <a:latin typeface="Lato"/>
                <a:ea typeface="Lato"/>
                <a:cs typeface="Lato"/>
                <a:sym typeface="Lato"/>
              </a:rPr>
              <a:t>Active Oasis Family Member Since 2006</a:t>
            </a:r>
            <a:endParaRPr sz="1050" b="0" i="0" u="none" strike="noStrike" cap="none">
              <a:solidFill>
                <a:srgbClr val="000000"/>
              </a:solidFill>
              <a:latin typeface="Lato"/>
              <a:ea typeface="Lato"/>
              <a:cs typeface="Lato"/>
              <a:sym typeface="Lato"/>
            </a:endParaRPr>
          </a:p>
        </p:txBody>
      </p:sp>
      <p:sp>
        <p:nvSpPr>
          <p:cNvPr id="258" name="Google Shape;258;p40"/>
          <p:cNvSpPr txBox="1"/>
          <p:nvPr/>
        </p:nvSpPr>
        <p:spPr>
          <a:xfrm>
            <a:off x="6844500" y="974006"/>
            <a:ext cx="2103075" cy="272700"/>
          </a:xfrm>
          <a:prstGeom prst="rect">
            <a:avLst/>
          </a:prstGeom>
          <a:noFill/>
          <a:ln>
            <a:noFill/>
          </a:ln>
        </p:spPr>
        <p:txBody>
          <a:bodyPr spcFirstLastPara="1" wrap="square" lIns="68550" tIns="68550" rIns="68550" bIns="68550" anchor="t" anchorCtr="0">
            <a:noAutofit/>
          </a:bodyPr>
          <a:lstStyle/>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 Aimee Aubrey</a:t>
            </a:r>
            <a:endParaRPr sz="900" b="0" i="0" u="none" strike="noStrike" cap="none">
              <a:solidFill>
                <a:srgbClr val="FFFFFF"/>
              </a:solidFill>
              <a:latin typeface="Lato"/>
              <a:ea typeface="Lato"/>
              <a:cs typeface="Lato"/>
              <a:sym typeface="Lato"/>
            </a:endParaRPr>
          </a:p>
          <a:p>
            <a:pPr marL="0" marR="0" lvl="0" indent="0" algn="ctr" rtl="0">
              <a:lnSpc>
                <a:spcPct val="100000"/>
              </a:lnSpc>
              <a:spcBef>
                <a:spcPts val="0"/>
              </a:spcBef>
              <a:spcAft>
                <a:spcPts val="0"/>
              </a:spcAft>
              <a:buNone/>
            </a:pPr>
            <a:r>
              <a:rPr lang="en-US" sz="900" b="0" i="0" u="none" strike="noStrike" cap="none">
                <a:solidFill>
                  <a:srgbClr val="FFFFFF"/>
                </a:solidFill>
                <a:latin typeface="Lato"/>
                <a:ea typeface="Lato"/>
                <a:cs typeface="Lato"/>
                <a:sym typeface="Lato"/>
              </a:rPr>
              <a:t>Secretary </a:t>
            </a:r>
            <a:endParaRPr sz="900" b="0" i="0" u="none" strike="noStrike" cap="none">
              <a:solidFill>
                <a:srgbClr val="FFFFFF"/>
              </a:solidFill>
              <a:latin typeface="Lato"/>
              <a:ea typeface="Lato"/>
              <a:cs typeface="Lato"/>
              <a:sym typeface="Lato"/>
            </a:endParaRPr>
          </a:p>
        </p:txBody>
      </p:sp>
      <p:pic>
        <p:nvPicPr>
          <p:cNvPr id="259" name="Google Shape;259;p40"/>
          <p:cNvPicPr preferRelativeResize="0"/>
          <p:nvPr/>
        </p:nvPicPr>
        <p:blipFill rotWithShape="1">
          <a:blip r:embed="rId5">
            <a:alphaModFix/>
          </a:blip>
          <a:srcRect/>
          <a:stretch/>
        </p:blipFill>
        <p:spPr>
          <a:xfrm>
            <a:off x="7291857" y="1383317"/>
            <a:ext cx="1267856" cy="1547215"/>
          </a:xfrm>
          <a:prstGeom prst="rect">
            <a:avLst/>
          </a:prstGeom>
          <a:noFill/>
          <a:ln>
            <a:noFill/>
          </a:ln>
        </p:spPr>
      </p:pic>
      <p:sp>
        <p:nvSpPr>
          <p:cNvPr id="260" name="Google Shape;260;p40"/>
          <p:cNvSpPr txBox="1"/>
          <p:nvPr/>
        </p:nvSpPr>
        <p:spPr>
          <a:xfrm>
            <a:off x="7137779" y="3067144"/>
            <a:ext cx="1516500" cy="58567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US" sz="1050" b="0" i="0" u="none" strike="noStrike" cap="none">
                <a:solidFill>
                  <a:srgbClr val="FFFFFF"/>
                </a:solidFill>
                <a:latin typeface="Lato"/>
                <a:ea typeface="Lato"/>
                <a:cs typeface="Lato"/>
                <a:sym typeface="Lato"/>
              </a:rPr>
              <a:t>Active Oasis Family Member Since 2015</a:t>
            </a:r>
            <a:endParaRPr sz="1050" b="0" i="0" u="none" strike="noStrike" cap="none">
              <a:solidFill>
                <a:srgbClr val="FFFFFF"/>
              </a:solidFill>
              <a:latin typeface="Lato"/>
              <a:ea typeface="Lato"/>
              <a:cs typeface="Lato"/>
              <a:sym typeface="Lato"/>
            </a:endParaRPr>
          </a:p>
        </p:txBody>
      </p:sp>
      <p:pic>
        <p:nvPicPr>
          <p:cNvPr id="261" name="Google Shape;261;p40"/>
          <p:cNvPicPr preferRelativeResize="0"/>
          <p:nvPr/>
        </p:nvPicPr>
        <p:blipFill rotWithShape="1">
          <a:blip r:embed="rId5">
            <a:alphaModFix/>
          </a:blip>
          <a:srcRect/>
          <a:stretch/>
        </p:blipFill>
        <p:spPr>
          <a:xfrm>
            <a:off x="5718835" y="1393986"/>
            <a:ext cx="1267856" cy="15472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2"/>
          <p:cNvSpPr txBox="1">
            <a:spLocks noGrp="1"/>
          </p:cNvSpPr>
          <p:nvPr>
            <p:ph type="body" idx="1"/>
          </p:nvPr>
        </p:nvSpPr>
        <p:spPr>
          <a:xfrm>
            <a:off x="1351995" y="1843129"/>
            <a:ext cx="6294509" cy="942600"/>
          </a:xfrm>
          <a:prstGeom prst="rect">
            <a:avLst/>
          </a:prstGeom>
          <a:noFill/>
          <a:ln>
            <a:noFill/>
          </a:ln>
        </p:spPr>
        <p:txBody>
          <a:bodyPr spcFirstLastPara="1" wrap="square" lIns="91425" tIns="91425" rIns="91425" bIns="91425" anchor="t" anchorCtr="0">
            <a:noAutofit/>
          </a:bodyPr>
          <a:lstStyle/>
          <a:p>
            <a:pPr marL="146050" lvl="0" indent="0" algn="l" rtl="0">
              <a:lnSpc>
                <a:spcPct val="115000"/>
              </a:lnSpc>
              <a:spcBef>
                <a:spcPts val="0"/>
              </a:spcBef>
              <a:spcAft>
                <a:spcPts val="0"/>
              </a:spcAft>
              <a:buSzPts val="1300"/>
              <a:buNone/>
            </a:pPr>
            <a:r>
              <a:rPr lang="en-US" sz="7200">
                <a:solidFill>
                  <a:schemeClr val="lt1"/>
                </a:solidFill>
                <a:latin typeface="Calibri"/>
                <a:ea typeface="Calibri"/>
                <a:cs typeface="Calibri"/>
                <a:sym typeface="Calibri"/>
              </a:rPr>
              <a:t>Old Business</a:t>
            </a:r>
            <a:endParaRPr sz="7200">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3"/>
          <p:cNvSpPr txBox="1">
            <a:spLocks noGrp="1"/>
          </p:cNvSpPr>
          <p:nvPr>
            <p:ph type="title"/>
          </p:nvPr>
        </p:nvSpPr>
        <p:spPr>
          <a:xfrm>
            <a:off x="305099" y="328647"/>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Box Tops</a:t>
            </a:r>
            <a:endParaRPr/>
          </a:p>
        </p:txBody>
      </p:sp>
      <p:pic>
        <p:nvPicPr>
          <p:cNvPr id="272" name="Google Shape;272;p13" descr="image002"/>
          <p:cNvPicPr preferRelativeResize="0"/>
          <p:nvPr/>
        </p:nvPicPr>
        <p:blipFill rotWithShape="1">
          <a:blip r:embed="rId3">
            <a:alphaModFix/>
          </a:blip>
          <a:srcRect/>
          <a:stretch/>
        </p:blipFill>
        <p:spPr>
          <a:xfrm>
            <a:off x="0" y="1751106"/>
            <a:ext cx="9144000" cy="3114675"/>
          </a:xfrm>
          <a:prstGeom prst="rect">
            <a:avLst/>
          </a:prstGeom>
          <a:noFill/>
          <a:ln>
            <a:noFill/>
          </a:ln>
        </p:spPr>
      </p:pic>
      <p:sp>
        <p:nvSpPr>
          <p:cNvPr id="273" name="Google Shape;273;p13"/>
          <p:cNvSpPr/>
          <p:nvPr/>
        </p:nvSpPr>
        <p:spPr>
          <a:xfrm>
            <a:off x="106018" y="1384192"/>
            <a:ext cx="265168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Popular participating products: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5"/>
          <p:cNvSpPr txBox="1">
            <a:spLocks noGrp="1"/>
          </p:cNvSpPr>
          <p:nvPr>
            <p:ph type="title"/>
          </p:nvPr>
        </p:nvSpPr>
        <p:spPr>
          <a:xfrm>
            <a:off x="165630" y="381655"/>
            <a:ext cx="4008271"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Treasurer’s Report</a:t>
            </a:r>
            <a:br>
              <a:rPr lang="en-US"/>
            </a:br>
            <a:r>
              <a:rPr lang="en-US"/>
              <a:t>- May, 2022</a:t>
            </a:r>
            <a:endParaRPr/>
          </a:p>
          <a:p>
            <a:pPr marL="0" lvl="0" indent="0" algn="l" rtl="0">
              <a:lnSpc>
                <a:spcPct val="100000"/>
              </a:lnSpc>
              <a:spcBef>
                <a:spcPts val="0"/>
              </a:spcBef>
              <a:spcAft>
                <a:spcPts val="0"/>
              </a:spcAft>
              <a:buClr>
                <a:schemeClr val="lt1"/>
              </a:buClr>
              <a:buSzPts val="2800"/>
              <a:buNone/>
            </a:pPr>
            <a:endParaRPr/>
          </a:p>
          <a:p>
            <a:pPr marL="0" lvl="0" indent="0" algn="l" rtl="0">
              <a:lnSpc>
                <a:spcPct val="100000"/>
              </a:lnSpc>
              <a:spcBef>
                <a:spcPts val="0"/>
              </a:spcBef>
              <a:spcAft>
                <a:spcPts val="0"/>
              </a:spcAft>
              <a:buClr>
                <a:schemeClr val="lt1"/>
              </a:buClr>
              <a:buSzPts val="2800"/>
              <a:buNone/>
            </a:pPr>
            <a:r>
              <a:rPr lang="en-US"/>
              <a:t>Income</a:t>
            </a:r>
            <a:endParaRPr/>
          </a:p>
        </p:txBody>
      </p:sp>
      <p:sp>
        <p:nvSpPr>
          <p:cNvPr id="279" name="Google Shape;279;p15"/>
          <p:cNvSpPr txBox="1"/>
          <p:nvPr/>
        </p:nvSpPr>
        <p:spPr>
          <a:xfrm>
            <a:off x="4587775" y="210450"/>
            <a:ext cx="4408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280" name="Google Shape;280;p15"/>
          <p:cNvPicPr preferRelativeResize="0"/>
          <p:nvPr/>
        </p:nvPicPr>
        <p:blipFill>
          <a:blip r:embed="rId3">
            <a:alphaModFix/>
          </a:blip>
          <a:stretch>
            <a:fillRect/>
          </a:stretch>
        </p:blipFill>
        <p:spPr>
          <a:xfrm>
            <a:off x="4459526" y="476100"/>
            <a:ext cx="4665299" cy="400009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9568" y="461169"/>
            <a:ext cx="3955475"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Treasurer’s Report</a:t>
            </a:r>
            <a:br>
              <a:rPr lang="en-US"/>
            </a:br>
            <a:r>
              <a:rPr lang="en-US"/>
              <a:t>- May 2022</a:t>
            </a:r>
            <a:br>
              <a:rPr lang="en-US"/>
            </a:br>
            <a:br>
              <a:rPr lang="en-US"/>
            </a:br>
            <a:r>
              <a:rPr lang="en-US"/>
              <a:t>Expenses</a:t>
            </a:r>
            <a:endParaRPr/>
          </a:p>
        </p:txBody>
      </p:sp>
      <p:sp>
        <p:nvSpPr>
          <p:cNvPr id="286" name="Google Shape;286;p16"/>
          <p:cNvSpPr txBox="1"/>
          <p:nvPr/>
        </p:nvSpPr>
        <p:spPr>
          <a:xfrm>
            <a:off x="4503600" y="305150"/>
            <a:ext cx="4398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287" name="Google Shape;287;p16"/>
          <p:cNvPicPr preferRelativeResize="0"/>
          <p:nvPr/>
        </p:nvPicPr>
        <p:blipFill>
          <a:blip r:embed="rId3">
            <a:alphaModFix/>
          </a:blip>
          <a:stretch>
            <a:fillRect/>
          </a:stretch>
        </p:blipFill>
        <p:spPr>
          <a:xfrm>
            <a:off x="5260443" y="305150"/>
            <a:ext cx="3566491" cy="4133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17"/>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Principal’s Report</a:t>
            </a:r>
            <a:endParaRPr/>
          </a:p>
          <a:p>
            <a:pPr marL="0" lvl="0" indent="0" algn="l" rtl="0">
              <a:lnSpc>
                <a:spcPct val="100000"/>
              </a:lnSpc>
              <a:spcBef>
                <a:spcPts val="0"/>
              </a:spcBef>
              <a:spcAft>
                <a:spcPts val="0"/>
              </a:spcAft>
              <a:buSzPts val="2800"/>
              <a:buNone/>
            </a:pPr>
            <a:endParaRPr/>
          </a:p>
        </p:txBody>
      </p:sp>
      <p:sp>
        <p:nvSpPr>
          <p:cNvPr id="293" name="Google Shape;293;p17"/>
          <p:cNvSpPr txBox="1">
            <a:spLocks noGrp="1"/>
          </p:cNvSpPr>
          <p:nvPr>
            <p:ph type="body" idx="1"/>
          </p:nvPr>
        </p:nvSpPr>
        <p:spPr>
          <a:xfrm>
            <a:off x="4370650" y="79125"/>
            <a:ext cx="4440300" cy="4866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300"/>
              <a:buNone/>
            </a:pPr>
            <a:r>
              <a:rPr lang="en-US" sz="1400">
                <a:solidFill>
                  <a:srgbClr val="000000"/>
                </a:solidFill>
                <a:latin typeface="Calibri"/>
                <a:ea typeface="Calibri"/>
                <a:cs typeface="Calibri"/>
                <a:sym typeface="Calibri"/>
              </a:rPr>
              <a:t> </a:t>
            </a:r>
            <a:endParaRPr sz="1200">
              <a:solidFill>
                <a:srgbClr val="000000"/>
              </a:solidFill>
              <a:latin typeface="Calibri"/>
              <a:ea typeface="Calibri"/>
              <a:cs typeface="Calibri"/>
              <a:sym typeface="Calibri"/>
            </a:endParaRPr>
          </a:p>
          <a:p>
            <a:pPr marL="0" lvl="0" indent="0" algn="just" rtl="0">
              <a:lnSpc>
                <a:spcPct val="100000"/>
              </a:lnSpc>
              <a:spcBef>
                <a:spcPts val="0"/>
              </a:spcBef>
              <a:spcAft>
                <a:spcPts val="0"/>
              </a:spcAft>
              <a:buSzPts val="1300"/>
              <a:buNone/>
            </a:pPr>
            <a:endParaRPr>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8"/>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Teacher Report</a:t>
            </a:r>
            <a:endParaRPr/>
          </a:p>
          <a:p>
            <a:pPr marL="0" lvl="0" indent="0" algn="l" rtl="0">
              <a:lnSpc>
                <a:spcPct val="100000"/>
              </a:lnSpc>
              <a:spcBef>
                <a:spcPts val="0"/>
              </a:spcBef>
              <a:spcAft>
                <a:spcPts val="0"/>
              </a:spcAft>
              <a:buSzPts val="2800"/>
              <a:buNone/>
            </a:pPr>
            <a:endParaRPr/>
          </a:p>
        </p:txBody>
      </p:sp>
      <p:sp>
        <p:nvSpPr>
          <p:cNvPr id="299" name="Google Shape;299;p18"/>
          <p:cNvSpPr txBox="1">
            <a:spLocks noGrp="1"/>
          </p:cNvSpPr>
          <p:nvPr>
            <p:ph type="body" idx="1"/>
          </p:nvPr>
        </p:nvSpPr>
        <p:spPr>
          <a:xfrm>
            <a:off x="4370650" y="500925"/>
            <a:ext cx="4620950" cy="4444800"/>
          </a:xfrm>
          <a:prstGeom prst="rect">
            <a:avLst/>
          </a:prstGeom>
          <a:noFill/>
          <a:ln>
            <a:noFill/>
          </a:ln>
        </p:spPr>
        <p:txBody>
          <a:bodyPr spcFirstLastPara="1" wrap="square" lIns="91425" tIns="91425" rIns="91425" bIns="91425" anchor="t" anchorCtr="0">
            <a:noAutofit/>
          </a:bodyPr>
          <a:lstStyle/>
          <a:p>
            <a:pPr marL="146050" lvl="0" indent="0" algn="l" rtl="0">
              <a:lnSpc>
                <a:spcPct val="115000"/>
              </a:lnSpc>
              <a:spcBef>
                <a:spcPts val="0"/>
              </a:spcBef>
              <a:spcAft>
                <a:spcPts val="0"/>
              </a:spcAft>
              <a:buSzPts val="1300"/>
              <a:buNone/>
            </a:pPr>
            <a:endParaRPr sz="1400">
              <a:solidFill>
                <a:schemeClr val="dk1"/>
              </a:solidFill>
            </a:endParaRPr>
          </a:p>
          <a:p>
            <a:pPr marL="0" lvl="0" indent="0" algn="just" rtl="0">
              <a:lnSpc>
                <a:spcPct val="100000"/>
              </a:lnSpc>
              <a:spcBef>
                <a:spcPts val="0"/>
              </a:spcBef>
              <a:spcAft>
                <a:spcPts val="0"/>
              </a:spcAft>
              <a:buSzPts val="1300"/>
              <a:buNone/>
            </a:pPr>
            <a:endParaRPr>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
          <p:cNvSpPr txBox="1">
            <a:spLocks noGrp="1"/>
          </p:cNvSpPr>
          <p:nvPr>
            <p:ph type="title"/>
          </p:nvPr>
        </p:nvSpPr>
        <p:spPr>
          <a:xfrm>
            <a:off x="311725" y="500925"/>
            <a:ext cx="3706500" cy="365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Agenda</a:t>
            </a:r>
            <a:endParaRPr/>
          </a:p>
          <a:p>
            <a:pPr marL="0" lvl="0" indent="0" algn="l" rtl="0">
              <a:lnSpc>
                <a:spcPct val="100000"/>
              </a:lnSpc>
              <a:spcBef>
                <a:spcPts val="0"/>
              </a:spcBef>
              <a:spcAft>
                <a:spcPts val="0"/>
              </a:spcAft>
              <a:buSzPts val="2800"/>
              <a:buNone/>
            </a:pPr>
            <a:endParaRPr/>
          </a:p>
          <a:p>
            <a:pPr marL="0" lvl="0" indent="0" algn="l" rtl="0">
              <a:lnSpc>
                <a:spcPct val="150000"/>
              </a:lnSpc>
              <a:spcBef>
                <a:spcPts val="600"/>
              </a:spcBef>
              <a:spcAft>
                <a:spcPts val="0"/>
              </a:spcAft>
              <a:buSzPts val="2800"/>
              <a:buNone/>
            </a:pP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2800"/>
              <a:buNone/>
            </a:pPr>
            <a:endParaRPr sz="2400"/>
          </a:p>
          <a:p>
            <a:pPr marL="0" lvl="0" indent="0" algn="l" rtl="0">
              <a:lnSpc>
                <a:spcPct val="100000"/>
              </a:lnSpc>
              <a:spcBef>
                <a:spcPts val="0"/>
              </a:spcBef>
              <a:spcAft>
                <a:spcPts val="0"/>
              </a:spcAft>
              <a:buSzPts val="2800"/>
              <a:buNone/>
            </a:pPr>
            <a:endParaRPr/>
          </a:p>
        </p:txBody>
      </p:sp>
      <p:sp>
        <p:nvSpPr>
          <p:cNvPr id="160" name="Google Shape;160;p2"/>
          <p:cNvSpPr txBox="1">
            <a:spLocks noGrp="1"/>
          </p:cNvSpPr>
          <p:nvPr>
            <p:ph type="body" idx="1"/>
          </p:nvPr>
        </p:nvSpPr>
        <p:spPr>
          <a:xfrm>
            <a:off x="4644675" y="97725"/>
            <a:ext cx="4287290" cy="4819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300"/>
              <a:buNone/>
            </a:pPr>
            <a:r>
              <a:rPr lang="en-US" sz="2800">
                <a:solidFill>
                  <a:schemeClr val="dk1"/>
                </a:solidFill>
                <a:latin typeface="Calibri"/>
                <a:ea typeface="Calibri"/>
                <a:cs typeface="Calibri"/>
                <a:sym typeface="Calibri"/>
              </a:rPr>
              <a:t>OES PTO MEETING 2021/2022</a:t>
            </a:r>
            <a:endParaRPr/>
          </a:p>
          <a:p>
            <a:pPr marL="0" lvl="0" indent="0" algn="ctr" rtl="0">
              <a:lnSpc>
                <a:spcPct val="100000"/>
              </a:lnSpc>
              <a:spcBef>
                <a:spcPts val="0"/>
              </a:spcBef>
              <a:spcAft>
                <a:spcPts val="0"/>
              </a:spcAft>
              <a:buSzPts val="1300"/>
              <a:buNone/>
            </a:pPr>
            <a:endParaRPr sz="1800" b="1">
              <a:solidFill>
                <a:srgbClr val="000000"/>
              </a:solidFill>
              <a:latin typeface="Calibri"/>
              <a:ea typeface="Calibri"/>
              <a:cs typeface="Calibri"/>
              <a:sym typeface="Calibri"/>
            </a:endParaRPr>
          </a:p>
          <a:p>
            <a:pPr marL="457200" lvl="0" indent="-311150" algn="l" rtl="0">
              <a:lnSpc>
                <a:spcPct val="115000"/>
              </a:lnSpc>
              <a:spcBef>
                <a:spcPts val="0"/>
              </a:spcBef>
              <a:spcAft>
                <a:spcPts val="0"/>
              </a:spcAft>
              <a:buSzPts val="1300"/>
              <a:buChar char="●"/>
            </a:pPr>
            <a:r>
              <a:rPr lang="en-US" sz="1600"/>
              <a:t>Welcome </a:t>
            </a:r>
            <a:endParaRPr sz="1600"/>
          </a:p>
          <a:p>
            <a:pPr marL="457200" lvl="0" indent="-311150" algn="l" rtl="0">
              <a:lnSpc>
                <a:spcPct val="115000"/>
              </a:lnSpc>
              <a:spcBef>
                <a:spcPts val="0"/>
              </a:spcBef>
              <a:spcAft>
                <a:spcPts val="0"/>
              </a:spcAft>
              <a:buSzPts val="1300"/>
              <a:buChar char="●"/>
            </a:pPr>
            <a:r>
              <a:rPr lang="en-US" sz="1600"/>
              <a:t>Standing Agenda </a:t>
            </a:r>
            <a:endParaRPr/>
          </a:p>
          <a:p>
            <a:pPr marL="457200" lvl="0" indent="-311150" algn="l" rtl="0">
              <a:lnSpc>
                <a:spcPct val="115000"/>
              </a:lnSpc>
              <a:spcBef>
                <a:spcPts val="0"/>
              </a:spcBef>
              <a:spcAft>
                <a:spcPts val="0"/>
              </a:spcAft>
              <a:buSzPts val="1300"/>
              <a:buChar char="●"/>
            </a:pPr>
            <a:r>
              <a:rPr lang="en-US" sz="1600"/>
              <a:t>Foundation: Samantha Richardson</a:t>
            </a:r>
            <a:endParaRPr/>
          </a:p>
          <a:p>
            <a:pPr marL="457200" lvl="0" indent="-311150" algn="l" rtl="0">
              <a:lnSpc>
                <a:spcPct val="115000"/>
              </a:lnSpc>
              <a:spcBef>
                <a:spcPts val="0"/>
              </a:spcBef>
              <a:spcAft>
                <a:spcPts val="0"/>
              </a:spcAft>
              <a:buSzPts val="1300"/>
              <a:buChar char="●"/>
            </a:pPr>
            <a:r>
              <a:rPr lang="en-US" sz="1600"/>
              <a:t>President’s Report: Michele Hildebrand</a:t>
            </a:r>
            <a:endParaRPr/>
          </a:p>
          <a:p>
            <a:pPr marL="457200" lvl="0" indent="-311150" algn="l" rtl="0">
              <a:lnSpc>
                <a:spcPct val="115000"/>
              </a:lnSpc>
              <a:spcBef>
                <a:spcPts val="0"/>
              </a:spcBef>
              <a:spcAft>
                <a:spcPts val="0"/>
              </a:spcAft>
              <a:buSzPts val="1300"/>
              <a:buChar char="●"/>
            </a:pPr>
            <a:r>
              <a:rPr lang="en-US" sz="1600"/>
              <a:t>Treasurer’s Report: Janet Blanco</a:t>
            </a:r>
            <a:endParaRPr/>
          </a:p>
          <a:p>
            <a:pPr marL="457200" lvl="0" indent="-311150" algn="l" rtl="0">
              <a:lnSpc>
                <a:spcPct val="115000"/>
              </a:lnSpc>
              <a:spcBef>
                <a:spcPts val="0"/>
              </a:spcBef>
              <a:spcAft>
                <a:spcPts val="0"/>
              </a:spcAft>
              <a:buSzPts val="1300"/>
              <a:buChar char="●"/>
            </a:pPr>
            <a:r>
              <a:rPr lang="en-US" sz="1600"/>
              <a:t>Principal’s Report:  Mrs. Grecsek</a:t>
            </a:r>
            <a:endParaRPr sz="1600"/>
          </a:p>
          <a:p>
            <a:pPr marL="457200" lvl="0" indent="-311150" algn="l" rtl="0">
              <a:lnSpc>
                <a:spcPct val="115000"/>
              </a:lnSpc>
              <a:spcBef>
                <a:spcPts val="0"/>
              </a:spcBef>
              <a:spcAft>
                <a:spcPts val="0"/>
              </a:spcAft>
              <a:buSzPts val="1300"/>
              <a:buChar char="●"/>
            </a:pPr>
            <a:r>
              <a:rPr lang="en-US" sz="1600"/>
              <a:t>Teachers Report:  Tiffany Brown </a:t>
            </a:r>
            <a:endParaRPr sz="1600"/>
          </a:p>
          <a:p>
            <a:pPr marL="457200" lvl="0" indent="-311150" algn="l" rtl="0">
              <a:lnSpc>
                <a:spcPct val="115000"/>
              </a:lnSpc>
              <a:spcBef>
                <a:spcPts val="0"/>
              </a:spcBef>
              <a:spcAft>
                <a:spcPts val="0"/>
              </a:spcAft>
              <a:buSzPts val="1300"/>
              <a:buChar char="●"/>
            </a:pPr>
            <a:r>
              <a:rPr lang="en-US" sz="1600"/>
              <a:t>Elections</a:t>
            </a:r>
            <a:endParaRPr/>
          </a:p>
          <a:p>
            <a:pPr marL="457200" lvl="0" indent="-311150" algn="l" rtl="0">
              <a:lnSpc>
                <a:spcPct val="115000"/>
              </a:lnSpc>
              <a:spcBef>
                <a:spcPts val="0"/>
              </a:spcBef>
              <a:spcAft>
                <a:spcPts val="0"/>
              </a:spcAft>
              <a:buSzPts val="1300"/>
              <a:buChar char="●"/>
            </a:pPr>
            <a:r>
              <a:rPr lang="en-US" sz="1600"/>
              <a:t>Open Discussion</a:t>
            </a:r>
            <a:endParaRPr/>
          </a:p>
          <a:p>
            <a:pPr marL="457200" lvl="0" indent="-311150" algn="l" rtl="0">
              <a:lnSpc>
                <a:spcPct val="115000"/>
              </a:lnSpc>
              <a:spcBef>
                <a:spcPts val="0"/>
              </a:spcBef>
              <a:spcAft>
                <a:spcPts val="0"/>
              </a:spcAft>
              <a:buSzPts val="1300"/>
              <a:buChar char="●"/>
            </a:pPr>
            <a:r>
              <a:rPr lang="en-US" sz="1600"/>
              <a:t>Next PTO Meeting: Fall 2022</a:t>
            </a:r>
            <a:endParaRPr sz="1600"/>
          </a:p>
          <a:p>
            <a:pPr marL="457200" lvl="0" indent="-311150" algn="l" rtl="0">
              <a:lnSpc>
                <a:spcPct val="115000"/>
              </a:lnSpc>
              <a:spcBef>
                <a:spcPts val="0"/>
              </a:spcBef>
              <a:spcAft>
                <a:spcPts val="0"/>
              </a:spcAft>
              <a:buSzPts val="1300"/>
              <a:buChar char="●"/>
            </a:pPr>
            <a:r>
              <a:rPr lang="en-US" sz="1600"/>
              <a:t>Adjournment</a:t>
            </a:r>
            <a:endParaRPr/>
          </a:p>
          <a:p>
            <a:pPr marL="0" lvl="0" indent="0" algn="l" rtl="0">
              <a:lnSpc>
                <a:spcPct val="115000"/>
              </a:lnSpc>
              <a:spcBef>
                <a:spcPts val="0"/>
              </a:spcBef>
              <a:spcAft>
                <a:spcPts val="1600"/>
              </a:spcAft>
              <a:buSzPts val="1300"/>
              <a:buNone/>
            </a:pPr>
            <a:endParaRPr sz="1200">
              <a:latin typeface="Dancing Script"/>
              <a:ea typeface="Dancing Script"/>
              <a:cs typeface="Dancing Script"/>
              <a:sym typeface="Dancing Scrip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9"/>
          <p:cNvSpPr txBox="1">
            <a:spLocks noGrp="1"/>
          </p:cNvSpPr>
          <p:nvPr>
            <p:ph type="title"/>
          </p:nvPr>
        </p:nvSpPr>
        <p:spPr>
          <a:xfrm>
            <a:off x="1060497" y="1699193"/>
            <a:ext cx="7520285" cy="1244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0000"/>
              <a:buNone/>
            </a:pPr>
            <a:r>
              <a:rPr lang="en-US" sz="6000"/>
              <a:t>Open Discussion</a:t>
            </a:r>
            <a:endParaRPr sz="6000"/>
          </a:p>
          <a:p>
            <a:pPr marL="0" lvl="0" indent="0" algn="l" rtl="0">
              <a:lnSpc>
                <a:spcPct val="100000"/>
              </a:lnSpc>
              <a:spcBef>
                <a:spcPts val="0"/>
              </a:spcBef>
              <a:spcAft>
                <a:spcPts val="0"/>
              </a:spcAft>
              <a:buSzPts val="10000"/>
              <a:buNone/>
            </a:pPr>
            <a:endParaRPr/>
          </a:p>
        </p:txBody>
      </p:sp>
      <p:sp>
        <p:nvSpPr>
          <p:cNvPr id="305" name="Google Shape;305;p19"/>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noAutofit/>
          </a:bodyPr>
          <a:lstStyle/>
          <a:p>
            <a:pPr marL="146050" lvl="0" indent="0" algn="l" rtl="0">
              <a:lnSpc>
                <a:spcPct val="115000"/>
              </a:lnSpc>
              <a:spcBef>
                <a:spcPts val="0"/>
              </a:spcBef>
              <a:spcAft>
                <a:spcPts val="0"/>
              </a:spcAft>
              <a:buSzPts val="1300"/>
              <a:buNone/>
            </a:pPr>
            <a:endParaRPr sz="1400"/>
          </a:p>
          <a:p>
            <a:pPr marL="0" lvl="0" indent="0" algn="l" rtl="0">
              <a:lnSpc>
                <a:spcPct val="100000"/>
              </a:lnSpc>
              <a:spcBef>
                <a:spcPts val="0"/>
              </a:spcBef>
              <a:spcAft>
                <a:spcPts val="0"/>
              </a:spcAft>
              <a:buSzPts val="1300"/>
              <a:buNone/>
            </a:pPr>
            <a:endParaRPr sz="1200">
              <a:solidFill>
                <a:srgbClr val="000000"/>
              </a:solidFill>
              <a:latin typeface="Calibri"/>
              <a:ea typeface="Calibri"/>
              <a:cs typeface="Calibri"/>
              <a:sym typeface="Calibri"/>
            </a:endParaRPr>
          </a:p>
          <a:p>
            <a:pPr marL="0" lvl="0" indent="0" algn="just" rtl="0">
              <a:lnSpc>
                <a:spcPct val="100000"/>
              </a:lnSpc>
              <a:spcBef>
                <a:spcPts val="0"/>
              </a:spcBef>
              <a:spcAft>
                <a:spcPts val="0"/>
              </a:spcAft>
              <a:buSzPts val="1300"/>
              <a:buNone/>
            </a:pPr>
            <a:endParaRPr>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20"/>
          <p:cNvSpPr txBox="1">
            <a:spLocks noGrp="1"/>
          </p:cNvSpPr>
          <p:nvPr>
            <p:ph type="title"/>
          </p:nvPr>
        </p:nvSpPr>
        <p:spPr>
          <a:xfrm>
            <a:off x="1915263" y="1275123"/>
            <a:ext cx="8832250" cy="1244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0000"/>
              <a:buNone/>
            </a:pPr>
            <a:r>
              <a:rPr lang="en-US" sz="2400"/>
              <a:t>Next PTO Meeting: May 4, 2022</a:t>
            </a:r>
            <a:endParaRPr sz="2400"/>
          </a:p>
        </p:txBody>
      </p:sp>
      <p:sp>
        <p:nvSpPr>
          <p:cNvPr id="311" name="Google Shape;311;p20"/>
          <p:cNvSpPr txBox="1">
            <a:spLocks noGrp="1"/>
          </p:cNvSpPr>
          <p:nvPr>
            <p:ph type="body" idx="1"/>
          </p:nvPr>
        </p:nvSpPr>
        <p:spPr>
          <a:xfrm>
            <a:off x="2445300" y="2876799"/>
            <a:ext cx="5334900" cy="942600"/>
          </a:xfrm>
          <a:prstGeom prst="rect">
            <a:avLst/>
          </a:prstGeom>
          <a:noFill/>
          <a:ln>
            <a:noFill/>
          </a:ln>
        </p:spPr>
        <p:txBody>
          <a:bodyPr spcFirstLastPara="1" wrap="square" lIns="91425" tIns="91425" rIns="91425" bIns="91425" anchor="t" anchorCtr="0">
            <a:noAutofit/>
          </a:bodyPr>
          <a:lstStyle/>
          <a:p>
            <a:pPr marL="146050" lvl="0" indent="0" algn="l" rtl="0">
              <a:lnSpc>
                <a:spcPct val="115000"/>
              </a:lnSpc>
              <a:spcBef>
                <a:spcPts val="0"/>
              </a:spcBef>
              <a:spcAft>
                <a:spcPts val="0"/>
              </a:spcAft>
              <a:buSzPts val="1300"/>
              <a:buNone/>
            </a:pPr>
            <a:r>
              <a:rPr lang="en-US" sz="4400">
                <a:solidFill>
                  <a:schemeClr val="lt1"/>
                </a:solidFill>
                <a:latin typeface="Merriweather"/>
                <a:ea typeface="Merriweather"/>
                <a:cs typeface="Merriweather"/>
                <a:sym typeface="Merriweather"/>
              </a:rPr>
              <a:t>Thank You!</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fcfc6005a2_0_1"/>
          <p:cNvSpPr txBox="1">
            <a:spLocks noGrp="1"/>
          </p:cNvSpPr>
          <p:nvPr>
            <p:ph type="title"/>
          </p:nvPr>
        </p:nvSpPr>
        <p:spPr>
          <a:xfrm>
            <a:off x="311725" y="500925"/>
            <a:ext cx="3706500" cy="365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Agenda</a:t>
            </a:r>
            <a:endParaRPr/>
          </a:p>
          <a:p>
            <a:pPr marL="0" lvl="0" indent="0" algn="l" rtl="0">
              <a:lnSpc>
                <a:spcPct val="100000"/>
              </a:lnSpc>
              <a:spcBef>
                <a:spcPts val="0"/>
              </a:spcBef>
              <a:spcAft>
                <a:spcPts val="0"/>
              </a:spcAft>
              <a:buSzPts val="2800"/>
              <a:buNone/>
            </a:pPr>
            <a:endParaRPr/>
          </a:p>
          <a:p>
            <a:pPr marL="0" lvl="0" indent="0" algn="l" rtl="0">
              <a:lnSpc>
                <a:spcPct val="150000"/>
              </a:lnSpc>
              <a:spcBef>
                <a:spcPts val="600"/>
              </a:spcBef>
              <a:spcAft>
                <a:spcPts val="0"/>
              </a:spcAft>
              <a:buSzPts val="2800"/>
              <a:buNone/>
            </a:pP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2800"/>
              <a:buNone/>
            </a:pPr>
            <a:endParaRPr sz="2400"/>
          </a:p>
          <a:p>
            <a:pPr marL="0" lvl="0" indent="0" algn="l" rtl="0">
              <a:lnSpc>
                <a:spcPct val="100000"/>
              </a:lnSpc>
              <a:spcBef>
                <a:spcPts val="0"/>
              </a:spcBef>
              <a:spcAft>
                <a:spcPts val="0"/>
              </a:spcAft>
              <a:buSzPts val="2800"/>
              <a:buNone/>
            </a:pPr>
            <a:endParaRPr/>
          </a:p>
        </p:txBody>
      </p:sp>
      <p:sp>
        <p:nvSpPr>
          <p:cNvPr id="317" name="Google Shape;317;gfcfc6005a2_0_1"/>
          <p:cNvSpPr txBox="1">
            <a:spLocks noGrp="1"/>
          </p:cNvSpPr>
          <p:nvPr>
            <p:ph type="body" idx="1"/>
          </p:nvPr>
        </p:nvSpPr>
        <p:spPr>
          <a:xfrm>
            <a:off x="4644675" y="97725"/>
            <a:ext cx="4287300" cy="4819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300"/>
              <a:buNone/>
            </a:pPr>
            <a:r>
              <a:rPr lang="en-US" sz="2800">
                <a:solidFill>
                  <a:schemeClr val="dk1"/>
                </a:solidFill>
                <a:latin typeface="Calibri"/>
                <a:ea typeface="Calibri"/>
                <a:cs typeface="Calibri"/>
                <a:sym typeface="Calibri"/>
              </a:rPr>
              <a:t>OES PTO MEETING 2021</a:t>
            </a:r>
            <a:endParaRPr/>
          </a:p>
          <a:p>
            <a:pPr marL="0" lvl="0" indent="0" algn="ctr" rtl="0">
              <a:lnSpc>
                <a:spcPct val="100000"/>
              </a:lnSpc>
              <a:spcBef>
                <a:spcPts val="0"/>
              </a:spcBef>
              <a:spcAft>
                <a:spcPts val="0"/>
              </a:spcAft>
              <a:buSzPts val="1300"/>
              <a:buNone/>
            </a:pPr>
            <a:endParaRPr sz="1800" b="1">
              <a:solidFill>
                <a:srgbClr val="000000"/>
              </a:solidFill>
              <a:latin typeface="Calibri"/>
              <a:ea typeface="Calibri"/>
              <a:cs typeface="Calibri"/>
              <a:sym typeface="Calibri"/>
            </a:endParaRPr>
          </a:p>
          <a:p>
            <a:pPr marL="457200" lvl="0" indent="-311150" algn="l" rtl="0">
              <a:lnSpc>
                <a:spcPct val="115000"/>
              </a:lnSpc>
              <a:spcBef>
                <a:spcPts val="0"/>
              </a:spcBef>
              <a:spcAft>
                <a:spcPts val="0"/>
              </a:spcAft>
              <a:buSzPts val="1300"/>
              <a:buChar char="●"/>
            </a:pPr>
            <a:r>
              <a:rPr lang="en-US" sz="1600"/>
              <a:t>Welcome </a:t>
            </a:r>
            <a:endParaRPr sz="1600"/>
          </a:p>
          <a:p>
            <a:pPr marL="457200" lvl="0" indent="-311150" algn="l" rtl="0">
              <a:lnSpc>
                <a:spcPct val="115000"/>
              </a:lnSpc>
              <a:spcBef>
                <a:spcPts val="0"/>
              </a:spcBef>
              <a:spcAft>
                <a:spcPts val="0"/>
              </a:spcAft>
              <a:buSzPts val="1300"/>
              <a:buChar char="●"/>
            </a:pPr>
            <a:r>
              <a:rPr lang="en-US" sz="1600"/>
              <a:t>Standing Agenda </a:t>
            </a:r>
            <a:endParaRPr/>
          </a:p>
          <a:p>
            <a:pPr marL="457200" lvl="0" indent="-311150" algn="l" rtl="0">
              <a:lnSpc>
                <a:spcPct val="115000"/>
              </a:lnSpc>
              <a:spcBef>
                <a:spcPts val="0"/>
              </a:spcBef>
              <a:spcAft>
                <a:spcPts val="0"/>
              </a:spcAft>
              <a:buSzPts val="1300"/>
              <a:buChar char="●"/>
            </a:pPr>
            <a:r>
              <a:rPr lang="en-US" sz="1600"/>
              <a:t>Guest Speaker:  Mr. Hopper </a:t>
            </a:r>
            <a:endParaRPr sz="1600"/>
          </a:p>
          <a:p>
            <a:pPr marL="457200" lvl="0" indent="-311150" algn="l" rtl="0">
              <a:lnSpc>
                <a:spcPct val="115000"/>
              </a:lnSpc>
              <a:spcBef>
                <a:spcPts val="0"/>
              </a:spcBef>
              <a:spcAft>
                <a:spcPts val="0"/>
              </a:spcAft>
              <a:buSzPts val="1300"/>
              <a:buChar char="●"/>
            </a:pPr>
            <a:r>
              <a:rPr lang="en-US" sz="1600"/>
              <a:t>Foundation: </a:t>
            </a:r>
            <a:endParaRPr/>
          </a:p>
          <a:p>
            <a:pPr marL="457200" lvl="0" indent="-311150" algn="l" rtl="0">
              <a:lnSpc>
                <a:spcPct val="115000"/>
              </a:lnSpc>
              <a:spcBef>
                <a:spcPts val="0"/>
              </a:spcBef>
              <a:spcAft>
                <a:spcPts val="0"/>
              </a:spcAft>
              <a:buSzPts val="1300"/>
              <a:buChar char="●"/>
            </a:pPr>
            <a:r>
              <a:rPr lang="en-US" sz="1600"/>
              <a:t>President’s Report: Michele Hildebrand</a:t>
            </a:r>
            <a:endParaRPr/>
          </a:p>
          <a:p>
            <a:pPr marL="457200" lvl="0" indent="-311150" algn="l" rtl="0">
              <a:lnSpc>
                <a:spcPct val="115000"/>
              </a:lnSpc>
              <a:spcBef>
                <a:spcPts val="0"/>
              </a:spcBef>
              <a:spcAft>
                <a:spcPts val="0"/>
              </a:spcAft>
              <a:buSzPts val="1300"/>
              <a:buChar char="●"/>
            </a:pPr>
            <a:r>
              <a:rPr lang="en-US" sz="1600"/>
              <a:t>Treasurer’s Report: Janet Blanco</a:t>
            </a:r>
            <a:endParaRPr/>
          </a:p>
          <a:p>
            <a:pPr marL="457200" lvl="0" indent="-311150" algn="l" rtl="0">
              <a:lnSpc>
                <a:spcPct val="115000"/>
              </a:lnSpc>
              <a:spcBef>
                <a:spcPts val="0"/>
              </a:spcBef>
              <a:spcAft>
                <a:spcPts val="0"/>
              </a:spcAft>
              <a:buSzPts val="1300"/>
              <a:buChar char="●"/>
            </a:pPr>
            <a:r>
              <a:rPr lang="en-US" sz="1600"/>
              <a:t>Principal’s Report:  Mrs. Grecsek</a:t>
            </a:r>
            <a:endParaRPr sz="1600"/>
          </a:p>
          <a:p>
            <a:pPr marL="457200" lvl="0" indent="-311150" algn="l" rtl="0">
              <a:lnSpc>
                <a:spcPct val="115000"/>
              </a:lnSpc>
              <a:spcBef>
                <a:spcPts val="0"/>
              </a:spcBef>
              <a:spcAft>
                <a:spcPts val="0"/>
              </a:spcAft>
              <a:buSzPts val="1300"/>
              <a:buChar char="●"/>
            </a:pPr>
            <a:r>
              <a:rPr lang="en-US" sz="1600"/>
              <a:t>Teachers Report:  Tiffany Brown &amp; Cynthia Thompson</a:t>
            </a:r>
            <a:endParaRPr/>
          </a:p>
          <a:p>
            <a:pPr marL="457200" lvl="0" indent="-311150" algn="l" rtl="0">
              <a:lnSpc>
                <a:spcPct val="115000"/>
              </a:lnSpc>
              <a:spcBef>
                <a:spcPts val="0"/>
              </a:spcBef>
              <a:spcAft>
                <a:spcPts val="0"/>
              </a:spcAft>
              <a:buSzPts val="1300"/>
              <a:buChar char="●"/>
            </a:pPr>
            <a:r>
              <a:rPr lang="en-US" sz="1600"/>
              <a:t>Open Discussion</a:t>
            </a:r>
            <a:endParaRPr/>
          </a:p>
          <a:p>
            <a:pPr marL="457200" lvl="0" indent="-311150" algn="l" rtl="0">
              <a:lnSpc>
                <a:spcPct val="115000"/>
              </a:lnSpc>
              <a:spcBef>
                <a:spcPts val="0"/>
              </a:spcBef>
              <a:spcAft>
                <a:spcPts val="0"/>
              </a:spcAft>
              <a:buSzPts val="1300"/>
              <a:buChar char="●"/>
            </a:pPr>
            <a:r>
              <a:rPr lang="en-US" sz="1600"/>
              <a:t>Next PTO Meeting: February 9th</a:t>
            </a:r>
            <a:endParaRPr sz="1600"/>
          </a:p>
          <a:p>
            <a:pPr marL="457200" lvl="0" indent="-311150" algn="l" rtl="0">
              <a:lnSpc>
                <a:spcPct val="115000"/>
              </a:lnSpc>
              <a:spcBef>
                <a:spcPts val="0"/>
              </a:spcBef>
              <a:spcAft>
                <a:spcPts val="0"/>
              </a:spcAft>
              <a:buSzPts val="1300"/>
              <a:buChar char="●"/>
            </a:pPr>
            <a:r>
              <a:rPr lang="en-US" sz="1600"/>
              <a:t>Adjournment</a:t>
            </a:r>
            <a:endParaRPr/>
          </a:p>
          <a:p>
            <a:pPr marL="0" lvl="0" indent="0" algn="l" rtl="0">
              <a:lnSpc>
                <a:spcPct val="115000"/>
              </a:lnSpc>
              <a:spcBef>
                <a:spcPts val="0"/>
              </a:spcBef>
              <a:spcAft>
                <a:spcPts val="1600"/>
              </a:spcAft>
              <a:buSzPts val="1300"/>
              <a:buNone/>
            </a:pPr>
            <a:endParaRPr sz="1200">
              <a:latin typeface="Dancing Script"/>
              <a:ea typeface="Dancing Script"/>
              <a:cs typeface="Dancing Script"/>
              <a:sym typeface="Dancing Scrip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1"/>
          <p:cNvSpPr txBox="1">
            <a:spLocks noGrp="1"/>
          </p:cNvSpPr>
          <p:nvPr>
            <p:ph type="title"/>
          </p:nvPr>
        </p:nvSpPr>
        <p:spPr>
          <a:xfrm>
            <a:off x="311725" y="321073"/>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Committee Leads</a:t>
            </a:r>
            <a:endParaRPr/>
          </a:p>
        </p:txBody>
      </p:sp>
      <p:sp>
        <p:nvSpPr>
          <p:cNvPr id="323" name="Google Shape;323;p11"/>
          <p:cNvSpPr txBox="1"/>
          <p:nvPr/>
        </p:nvSpPr>
        <p:spPr>
          <a:xfrm>
            <a:off x="821635" y="1455081"/>
            <a:ext cx="7030278" cy="34150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On the PTO Rocks: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pic>
        <p:nvPicPr>
          <p:cNvPr id="324" name="Google Shape;324;p11"/>
          <p:cNvPicPr preferRelativeResize="0"/>
          <p:nvPr/>
        </p:nvPicPr>
        <p:blipFill rotWithShape="1">
          <a:blip r:embed="rId3">
            <a:alphaModFix/>
          </a:blip>
          <a:srcRect/>
          <a:stretch/>
        </p:blipFill>
        <p:spPr>
          <a:xfrm>
            <a:off x="600990" y="1831404"/>
            <a:ext cx="4695238" cy="1904762"/>
          </a:xfrm>
          <a:prstGeom prst="rect">
            <a:avLst/>
          </a:prstGeom>
          <a:noFill/>
          <a:ln>
            <a:noFill/>
          </a:ln>
        </p:spPr>
      </p:pic>
      <p:pic>
        <p:nvPicPr>
          <p:cNvPr id="325" name="Google Shape;325;p11"/>
          <p:cNvPicPr preferRelativeResize="0"/>
          <p:nvPr/>
        </p:nvPicPr>
        <p:blipFill rotWithShape="1">
          <a:blip r:embed="rId4">
            <a:alphaModFix/>
          </a:blip>
          <a:srcRect/>
          <a:stretch/>
        </p:blipFill>
        <p:spPr>
          <a:xfrm>
            <a:off x="5121965" y="1375568"/>
            <a:ext cx="3710360" cy="3688419"/>
          </a:xfrm>
          <a:prstGeom prst="rect">
            <a:avLst/>
          </a:prstGeom>
          <a:noFill/>
          <a:ln>
            <a:noFill/>
          </a:ln>
        </p:spPr>
      </p:pic>
      <p:sp>
        <p:nvSpPr>
          <p:cNvPr id="326" name="Google Shape;326;p11"/>
          <p:cNvSpPr/>
          <p:nvPr/>
        </p:nvSpPr>
        <p:spPr>
          <a:xfrm>
            <a:off x="907774" y="3014870"/>
            <a:ext cx="1742661" cy="483704"/>
          </a:xfrm>
          <a:prstGeom prst="rect">
            <a:avLst/>
          </a:prstGeom>
          <a:noFill/>
          <a:ln w="762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2"/>
          <p:cNvSpPr txBox="1">
            <a:spLocks noGrp="1"/>
          </p:cNvSpPr>
          <p:nvPr>
            <p:ph type="title"/>
          </p:nvPr>
        </p:nvSpPr>
        <p:spPr>
          <a:xfrm>
            <a:off x="311725" y="341899"/>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Committee Leads</a:t>
            </a:r>
            <a:endParaRPr/>
          </a:p>
        </p:txBody>
      </p:sp>
      <p:sp>
        <p:nvSpPr>
          <p:cNvPr id="332" name="Google Shape;332;p22"/>
          <p:cNvSpPr txBox="1">
            <a:spLocks noGrp="1"/>
          </p:cNvSpPr>
          <p:nvPr>
            <p:ph type="body" idx="4294967295"/>
          </p:nvPr>
        </p:nvSpPr>
        <p:spPr>
          <a:xfrm>
            <a:off x="131788" y="1104747"/>
            <a:ext cx="4208299" cy="375989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300"/>
              <a:buNone/>
            </a:pPr>
            <a:endParaRPr>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300"/>
              <a:buNone/>
            </a:pPr>
            <a:r>
              <a:rPr lang="en-US" sz="1600" b="1">
                <a:solidFill>
                  <a:srgbClr val="000000"/>
                </a:solidFill>
                <a:latin typeface="Calibri"/>
                <a:ea typeface="Calibri"/>
                <a:cs typeface="Calibri"/>
                <a:sym typeface="Calibri"/>
              </a:rPr>
              <a:t>Kindergarten Committee FAMILY FUN EVENT</a:t>
            </a:r>
            <a:endParaRPr/>
          </a:p>
          <a:p>
            <a:pPr marL="0" lvl="0" indent="0" algn="l" rtl="0">
              <a:lnSpc>
                <a:spcPct val="100000"/>
              </a:lnSpc>
              <a:spcBef>
                <a:spcPts val="0"/>
              </a:spcBef>
              <a:spcAft>
                <a:spcPts val="0"/>
              </a:spcAft>
              <a:buSzPts val="1300"/>
              <a:buNone/>
            </a:pPr>
            <a:r>
              <a:rPr lang="en-US" sz="1600" b="1">
                <a:solidFill>
                  <a:srgbClr val="000000"/>
                </a:solidFill>
                <a:latin typeface="Calibri"/>
                <a:ea typeface="Calibri"/>
                <a:cs typeface="Calibri"/>
                <a:sym typeface="Calibri"/>
              </a:rPr>
              <a:t>Timeframe:   </a:t>
            </a:r>
            <a:r>
              <a:rPr lang="en-US" sz="1600">
                <a:solidFill>
                  <a:srgbClr val="000000"/>
                </a:solidFill>
                <a:latin typeface="Calibri"/>
                <a:ea typeface="Calibri"/>
                <a:cs typeface="Calibri"/>
                <a:sym typeface="Calibri"/>
              </a:rPr>
              <a:t>Spring</a:t>
            </a:r>
            <a:endParaRPr/>
          </a:p>
          <a:p>
            <a:pPr marL="0" lvl="0" indent="0" algn="l" rtl="0">
              <a:lnSpc>
                <a:spcPct val="100000"/>
              </a:lnSpc>
              <a:spcBef>
                <a:spcPts val="0"/>
              </a:spcBef>
              <a:spcAft>
                <a:spcPts val="0"/>
              </a:spcAft>
              <a:buSzPts val="1300"/>
              <a:buNone/>
            </a:pPr>
            <a:r>
              <a:rPr lang="en-US" sz="1600" b="1">
                <a:solidFill>
                  <a:srgbClr val="000000"/>
                </a:solidFill>
                <a:latin typeface="Calibri"/>
                <a:ea typeface="Calibri"/>
                <a:cs typeface="Calibri"/>
                <a:sym typeface="Calibri"/>
              </a:rPr>
              <a:t>Members: </a:t>
            </a:r>
            <a:r>
              <a:rPr lang="en-US" sz="1600">
                <a:solidFill>
                  <a:srgbClr val="000000"/>
                </a:solidFill>
                <a:latin typeface="Calibri"/>
                <a:ea typeface="Calibri"/>
                <a:cs typeface="Calibri"/>
                <a:sym typeface="Calibri"/>
              </a:rPr>
              <a:t>Yosniel Vento, Lianet Morejon, Ganna Gaber, Erin Wilson, Stephanie Rochelle, Jami Kolev, Christine Baron</a:t>
            </a:r>
            <a:endParaRPr sz="16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300"/>
              <a:buNone/>
            </a:pPr>
            <a:endParaRPr sz="1600" b="1">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300"/>
              <a:buNone/>
            </a:pPr>
            <a:r>
              <a:rPr lang="en-US" sz="1600" b="1">
                <a:solidFill>
                  <a:srgbClr val="000000"/>
                </a:solidFill>
                <a:latin typeface="Calibri"/>
                <a:ea typeface="Calibri"/>
                <a:cs typeface="Calibri"/>
                <a:sym typeface="Calibri"/>
              </a:rPr>
              <a:t>1st Grade Committee FAMILY DANCE</a:t>
            </a:r>
            <a:endParaRPr/>
          </a:p>
          <a:p>
            <a:pPr marL="0" lvl="0" indent="0" algn="l" rtl="0">
              <a:lnSpc>
                <a:spcPct val="100000"/>
              </a:lnSpc>
              <a:spcBef>
                <a:spcPts val="0"/>
              </a:spcBef>
              <a:spcAft>
                <a:spcPts val="0"/>
              </a:spcAft>
              <a:buSzPts val="1300"/>
              <a:buNone/>
            </a:pPr>
            <a:r>
              <a:rPr lang="en-US" sz="1600" b="1">
                <a:solidFill>
                  <a:srgbClr val="000000"/>
                </a:solidFill>
                <a:latin typeface="Calibri"/>
                <a:ea typeface="Calibri"/>
                <a:cs typeface="Calibri"/>
                <a:sym typeface="Calibri"/>
              </a:rPr>
              <a:t>Timeframe:   </a:t>
            </a:r>
            <a:r>
              <a:rPr lang="en-US" sz="1600">
                <a:solidFill>
                  <a:srgbClr val="000000"/>
                </a:solidFill>
                <a:latin typeface="Calibri"/>
                <a:ea typeface="Calibri"/>
                <a:cs typeface="Calibri"/>
                <a:sym typeface="Calibri"/>
              </a:rPr>
              <a:t>February/March</a:t>
            </a:r>
            <a:endParaRPr/>
          </a:p>
          <a:p>
            <a:pPr marL="0" lvl="0" indent="0" algn="l" rtl="0">
              <a:lnSpc>
                <a:spcPct val="100000"/>
              </a:lnSpc>
              <a:spcBef>
                <a:spcPts val="0"/>
              </a:spcBef>
              <a:spcAft>
                <a:spcPts val="0"/>
              </a:spcAft>
              <a:buSzPts val="1300"/>
              <a:buNone/>
            </a:pPr>
            <a:r>
              <a:rPr lang="en-US" sz="1600" b="1">
                <a:solidFill>
                  <a:srgbClr val="000000"/>
                </a:solidFill>
                <a:latin typeface="Calibri"/>
                <a:ea typeface="Calibri"/>
                <a:cs typeface="Calibri"/>
                <a:sym typeface="Calibri"/>
              </a:rPr>
              <a:t>Members: </a:t>
            </a:r>
            <a:r>
              <a:rPr lang="en-US" sz="1600">
                <a:solidFill>
                  <a:srgbClr val="000000"/>
                </a:solidFill>
                <a:latin typeface="Calibri"/>
                <a:ea typeface="Calibri"/>
                <a:cs typeface="Calibri"/>
                <a:sym typeface="Calibri"/>
              </a:rPr>
              <a:t>Autumn Clark, Karoline Fabril, Amanda Rourke, Jelena Cianchetta</a:t>
            </a:r>
            <a:endParaRPr sz="16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300"/>
              <a:buNone/>
            </a:pPr>
            <a:endParaRPr sz="16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300"/>
              <a:buNone/>
            </a:pPr>
            <a:r>
              <a:rPr lang="en-US" sz="1600" b="1">
                <a:solidFill>
                  <a:srgbClr val="000000"/>
                </a:solidFill>
                <a:latin typeface="Calibri"/>
                <a:ea typeface="Calibri"/>
                <a:cs typeface="Calibri"/>
                <a:sym typeface="Calibri"/>
              </a:rPr>
              <a:t>2nd Grade Committee Event is BOO HOO BREAKFAST &amp; KINDER WELCOME COMMITTEE</a:t>
            </a:r>
            <a:endParaRPr/>
          </a:p>
          <a:p>
            <a:pPr marL="0" lvl="0" indent="0" algn="l" rtl="0">
              <a:lnSpc>
                <a:spcPct val="100000"/>
              </a:lnSpc>
              <a:spcBef>
                <a:spcPts val="0"/>
              </a:spcBef>
              <a:spcAft>
                <a:spcPts val="0"/>
              </a:spcAft>
              <a:buSzPts val="1300"/>
              <a:buNone/>
            </a:pPr>
            <a:r>
              <a:rPr lang="en-US" sz="1600" b="1">
                <a:solidFill>
                  <a:srgbClr val="000000"/>
                </a:solidFill>
                <a:latin typeface="Calibri"/>
                <a:ea typeface="Calibri"/>
                <a:cs typeface="Calibri"/>
                <a:sym typeface="Calibri"/>
              </a:rPr>
              <a:t>Timeframe:   </a:t>
            </a:r>
            <a:r>
              <a:rPr lang="en-US" sz="1600">
                <a:solidFill>
                  <a:srgbClr val="000000"/>
                </a:solidFill>
                <a:latin typeface="Calibri"/>
                <a:ea typeface="Calibri"/>
                <a:cs typeface="Calibri"/>
                <a:sym typeface="Calibri"/>
              </a:rPr>
              <a:t>Summer &amp; August</a:t>
            </a:r>
            <a:endParaRPr/>
          </a:p>
          <a:p>
            <a:pPr marL="0" lvl="0" indent="0" algn="l" rtl="0">
              <a:lnSpc>
                <a:spcPct val="100000"/>
              </a:lnSpc>
              <a:spcBef>
                <a:spcPts val="0"/>
              </a:spcBef>
              <a:spcAft>
                <a:spcPts val="0"/>
              </a:spcAft>
              <a:buSzPts val="1300"/>
              <a:buNone/>
            </a:pPr>
            <a:r>
              <a:rPr lang="en-US" sz="1600" b="1">
                <a:solidFill>
                  <a:srgbClr val="000000"/>
                </a:solidFill>
                <a:latin typeface="Calibri"/>
                <a:ea typeface="Calibri"/>
                <a:cs typeface="Calibri"/>
                <a:sym typeface="Calibri"/>
              </a:rPr>
              <a:t>Members: </a:t>
            </a:r>
            <a:r>
              <a:rPr lang="en-US" sz="1600">
                <a:solidFill>
                  <a:srgbClr val="000000"/>
                </a:solidFill>
                <a:latin typeface="Calibri"/>
                <a:ea typeface="Calibri"/>
                <a:cs typeface="Calibri"/>
                <a:sym typeface="Calibri"/>
              </a:rPr>
              <a:t>Amanda Rourke, Christine Baron</a:t>
            </a:r>
            <a:endParaRPr sz="16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300"/>
              <a:buNone/>
            </a:pPr>
            <a:endParaRPr sz="16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300"/>
              <a:buNone/>
            </a:pPr>
            <a:endParaRPr sz="1600">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300"/>
              <a:buNone/>
            </a:pPr>
            <a:r>
              <a:rPr lang="en-US" sz="1500">
                <a:solidFill>
                  <a:srgbClr val="000000"/>
                </a:solidFill>
                <a:latin typeface="Calibri"/>
                <a:ea typeface="Calibri"/>
                <a:cs typeface="Calibri"/>
                <a:sym typeface="Calibri"/>
              </a:rPr>
              <a:t>	</a:t>
            </a:r>
            <a:endParaRPr sz="1500" b="1">
              <a:solidFill>
                <a:srgbClr val="000000"/>
              </a:solidFill>
              <a:latin typeface="Calibri"/>
              <a:ea typeface="Calibri"/>
              <a:cs typeface="Calibri"/>
              <a:sym typeface="Calibri"/>
            </a:endParaRPr>
          </a:p>
        </p:txBody>
      </p:sp>
      <p:sp>
        <p:nvSpPr>
          <p:cNvPr id="333" name="Google Shape;333;p22"/>
          <p:cNvSpPr txBox="1"/>
          <p:nvPr/>
        </p:nvSpPr>
        <p:spPr>
          <a:xfrm>
            <a:off x="4340087" y="1276601"/>
            <a:ext cx="4916531" cy="445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3rd Grade Committee Event is HOLIDAY EVENT</a:t>
            </a:r>
            <a:endParaRPr sz="16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Timeframe:   </a:t>
            </a:r>
            <a:r>
              <a:rPr lang="en-US" sz="1600" b="0" i="0" u="none" strike="noStrike" cap="none">
                <a:solidFill>
                  <a:srgbClr val="000000"/>
                </a:solidFill>
                <a:latin typeface="Calibri"/>
                <a:ea typeface="Calibri"/>
                <a:cs typeface="Calibri"/>
                <a:sym typeface="Calibri"/>
              </a:rPr>
              <a:t>December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Members: </a:t>
            </a:r>
            <a:r>
              <a:rPr lang="en-US" sz="1600" b="0" i="0" u="none" strike="noStrike" cap="none">
                <a:solidFill>
                  <a:srgbClr val="000000"/>
                </a:solidFill>
                <a:latin typeface="Calibri"/>
                <a:ea typeface="Calibri"/>
                <a:cs typeface="Calibri"/>
                <a:sym typeface="Calibri"/>
              </a:rPr>
              <a:t>Phoenix Proffitt, Ganna Gaber, Amanda Rourke, Stephanie Rochelle, Christine Baron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4th Grade Committee Event is TRUNK OR TREAT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Timeframe:   </a:t>
            </a:r>
            <a:r>
              <a:rPr lang="en-US" sz="1600" b="0" i="0" u="none" strike="noStrike" cap="none">
                <a:solidFill>
                  <a:srgbClr val="000000"/>
                </a:solidFill>
                <a:latin typeface="Calibri"/>
                <a:ea typeface="Calibri"/>
                <a:cs typeface="Calibri"/>
                <a:sym typeface="Calibri"/>
              </a:rPr>
              <a:t>October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Members: </a:t>
            </a:r>
            <a:r>
              <a:rPr lang="en-US" sz="1600" b="0" i="0" u="none" strike="noStrike" cap="none">
                <a:solidFill>
                  <a:srgbClr val="000000"/>
                </a:solidFill>
                <a:latin typeface="Calibri"/>
                <a:ea typeface="Calibri"/>
                <a:cs typeface="Calibri"/>
                <a:sym typeface="Calibri"/>
              </a:rPr>
              <a:t>Mara Brown &amp; Lindsey Zimmerman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5th Grade Committee Event is the MOVING UP PARTY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Timeframe:   </a:t>
            </a:r>
            <a:r>
              <a:rPr lang="en-US" sz="1600" b="0" i="0" u="none" strike="noStrike" cap="none">
                <a:solidFill>
                  <a:srgbClr val="000000"/>
                </a:solidFill>
                <a:latin typeface="Calibri"/>
                <a:ea typeface="Calibri"/>
                <a:cs typeface="Calibri"/>
                <a:sym typeface="Calibri"/>
              </a:rPr>
              <a:t>May/June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Members:  </a:t>
            </a:r>
            <a:r>
              <a:rPr lang="en-US" sz="1600" b="0" i="0" u="none" strike="noStrike" cap="none">
                <a:solidFill>
                  <a:srgbClr val="000000"/>
                </a:solidFill>
                <a:latin typeface="Calibri"/>
                <a:ea typeface="Calibri"/>
                <a:cs typeface="Calibri"/>
                <a:sym typeface="Calibri"/>
              </a:rPr>
              <a:t>Heather Dinkle, Sam Richardson, Janielle Marrero</a:t>
            </a:r>
            <a:endParaRPr sz="1600" b="0" i="0" u="none" strike="noStrike" cap="none">
              <a:solidFill>
                <a:srgbClr val="000000"/>
              </a:solidFill>
              <a:latin typeface="Calibri"/>
              <a:ea typeface="Calibri"/>
              <a:cs typeface="Calibri"/>
              <a:sym typeface="Calibri"/>
            </a:endParaRPr>
          </a:p>
        </p:txBody>
      </p:sp>
      <p:sp>
        <p:nvSpPr>
          <p:cNvPr id="334" name="Google Shape;334;p22"/>
          <p:cNvSpPr txBox="1"/>
          <p:nvPr/>
        </p:nvSpPr>
        <p:spPr>
          <a:xfrm>
            <a:off x="4022008" y="392139"/>
            <a:ext cx="523461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We plan to continue to have our "Family Fun" Events organized by different grade levels.  Please consider getting involved!</a:t>
            </a:r>
            <a:endParaRPr sz="1400" b="0" i="0" u="none" strike="noStrike" cap="none">
              <a:solidFill>
                <a:srgbClr val="000000"/>
              </a:solidFill>
              <a:latin typeface="Arial"/>
              <a:ea typeface="Arial"/>
              <a:cs typeface="Arial"/>
              <a:sym typeface="Arial"/>
            </a:endParaRPr>
          </a:p>
        </p:txBody>
      </p:sp>
      <p:sp>
        <p:nvSpPr>
          <p:cNvPr id="335" name="Google Shape;335;p22"/>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36" name="Google Shape;336;p22"/>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7"/>
          <p:cNvPicPr preferRelativeResize="0"/>
          <p:nvPr/>
        </p:nvPicPr>
        <p:blipFill rotWithShape="1">
          <a:blip r:embed="rId3">
            <a:alphaModFix/>
          </a:blip>
          <a:srcRect/>
          <a:stretch/>
        </p:blipFill>
        <p:spPr>
          <a:xfrm>
            <a:off x="843575" y="2024131"/>
            <a:ext cx="7511921" cy="1095238"/>
          </a:xfrm>
          <a:prstGeom prst="rect">
            <a:avLst/>
          </a:prstGeom>
          <a:noFill/>
          <a:ln>
            <a:noFill/>
          </a:ln>
        </p:spPr>
      </p:pic>
      <p:sp>
        <p:nvSpPr>
          <p:cNvPr id="342" name="Google Shape;342;p7"/>
          <p:cNvSpPr txBox="1"/>
          <p:nvPr/>
        </p:nvSpPr>
        <p:spPr>
          <a:xfrm>
            <a:off x="616526" y="554182"/>
            <a:ext cx="275705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chemeClr val="lt1"/>
                </a:solidFill>
                <a:latin typeface="Arial"/>
                <a:ea typeface="Arial"/>
                <a:cs typeface="Arial"/>
                <a:sym typeface="Arial"/>
              </a:rPr>
              <a:t>Past Events</a:t>
            </a:r>
            <a:endParaRPr sz="2400" b="0" i="0" u="none" strike="noStrike" cap="non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
          <p:cNvSpPr txBox="1">
            <a:spLocks noGrp="1"/>
          </p:cNvSpPr>
          <p:nvPr>
            <p:ph type="title"/>
          </p:nvPr>
        </p:nvSpPr>
        <p:spPr>
          <a:xfrm>
            <a:off x="2007052" y="1440791"/>
            <a:ext cx="6261329" cy="1244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lt1"/>
              </a:buClr>
              <a:buSzPts val="10000"/>
              <a:buNone/>
            </a:pPr>
            <a:r>
              <a:rPr lang="en-US" sz="4000">
                <a:latin typeface="Calibri"/>
                <a:ea typeface="Calibri"/>
                <a:cs typeface="Calibri"/>
                <a:sym typeface="Calibri"/>
              </a:rPr>
              <a:t>Music</a:t>
            </a:r>
            <a:endParaRPr sz="4000">
              <a:latin typeface="Calibri"/>
              <a:ea typeface="Calibri"/>
              <a:cs typeface="Calibri"/>
              <a:sym typeface="Calibri"/>
            </a:endParaRPr>
          </a:p>
        </p:txBody>
      </p:sp>
      <p:sp>
        <p:nvSpPr>
          <p:cNvPr id="348" name="Google Shape;348;p4"/>
          <p:cNvSpPr txBox="1">
            <a:spLocks noGrp="1"/>
          </p:cNvSpPr>
          <p:nvPr>
            <p:ph type="body" idx="1"/>
          </p:nvPr>
        </p:nvSpPr>
        <p:spPr>
          <a:xfrm>
            <a:off x="331579" y="405269"/>
            <a:ext cx="5334900" cy="942600"/>
          </a:xfrm>
          <a:prstGeom prst="rect">
            <a:avLst/>
          </a:prstGeom>
          <a:noFill/>
          <a:ln>
            <a:noFill/>
          </a:ln>
        </p:spPr>
        <p:txBody>
          <a:bodyPr spcFirstLastPara="1" wrap="square" lIns="91425" tIns="91425" rIns="91425" bIns="91425" anchor="t" anchorCtr="0">
            <a:noAutofit/>
          </a:bodyPr>
          <a:lstStyle/>
          <a:p>
            <a:pPr marL="146050" lvl="0" indent="0" algn="l" rtl="0">
              <a:lnSpc>
                <a:spcPct val="115000"/>
              </a:lnSpc>
              <a:spcBef>
                <a:spcPts val="0"/>
              </a:spcBef>
              <a:spcAft>
                <a:spcPts val="0"/>
              </a:spcAft>
              <a:buSzPts val="1300"/>
              <a:buNone/>
            </a:pPr>
            <a:r>
              <a:rPr lang="en-US" sz="4000"/>
              <a:t>Guest Speaker:</a:t>
            </a:r>
            <a:endParaRPr sz="4000"/>
          </a:p>
        </p:txBody>
      </p:sp>
      <p:sp>
        <p:nvSpPr>
          <p:cNvPr id="349" name="Google Shape;349;p4"/>
          <p:cNvSpPr/>
          <p:nvPr/>
        </p:nvSpPr>
        <p:spPr>
          <a:xfrm>
            <a:off x="2007052" y="2596532"/>
            <a:ext cx="364555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chemeClr val="lt1"/>
                </a:solidFill>
                <a:latin typeface="Arial"/>
                <a:ea typeface="Arial"/>
                <a:cs typeface="Arial"/>
                <a:sym typeface="Arial"/>
              </a:rPr>
              <a:t>Christina Placke</a:t>
            </a:r>
            <a:endParaRPr sz="32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
          <p:cNvSpPr txBox="1">
            <a:spLocks noGrp="1"/>
          </p:cNvSpPr>
          <p:nvPr>
            <p:ph type="title"/>
          </p:nvPr>
        </p:nvSpPr>
        <p:spPr>
          <a:xfrm>
            <a:off x="311725" y="500925"/>
            <a:ext cx="3706500" cy="365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Standing Agenda</a:t>
            </a:r>
            <a:endParaRPr/>
          </a:p>
          <a:p>
            <a:pPr marL="0" lvl="0" indent="0" algn="l" rtl="0">
              <a:lnSpc>
                <a:spcPct val="100000"/>
              </a:lnSpc>
              <a:spcBef>
                <a:spcPts val="0"/>
              </a:spcBef>
              <a:spcAft>
                <a:spcPts val="0"/>
              </a:spcAft>
              <a:buSzPts val="2800"/>
              <a:buNone/>
            </a:pPr>
            <a:endParaRPr/>
          </a:p>
          <a:p>
            <a:pPr marL="0" lvl="0" indent="0" algn="l" rtl="0">
              <a:lnSpc>
                <a:spcPct val="150000"/>
              </a:lnSpc>
              <a:spcBef>
                <a:spcPts val="600"/>
              </a:spcBef>
              <a:spcAft>
                <a:spcPts val="0"/>
              </a:spcAft>
              <a:buSzPts val="2800"/>
              <a:buNone/>
            </a:pP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2800"/>
              <a:buNone/>
            </a:pPr>
            <a:endParaRPr sz="2400"/>
          </a:p>
          <a:p>
            <a:pPr marL="0" lvl="0" indent="0" algn="l" rtl="0">
              <a:lnSpc>
                <a:spcPct val="100000"/>
              </a:lnSpc>
              <a:spcBef>
                <a:spcPts val="0"/>
              </a:spcBef>
              <a:spcAft>
                <a:spcPts val="0"/>
              </a:spcAft>
              <a:buSzPts val="2800"/>
              <a:buNone/>
            </a:pPr>
            <a:endParaRPr/>
          </a:p>
        </p:txBody>
      </p:sp>
      <p:sp>
        <p:nvSpPr>
          <p:cNvPr id="166" name="Google Shape;166;p3"/>
          <p:cNvSpPr txBox="1">
            <a:spLocks noGrp="1"/>
          </p:cNvSpPr>
          <p:nvPr>
            <p:ph type="body" idx="1"/>
          </p:nvPr>
        </p:nvSpPr>
        <p:spPr>
          <a:xfrm>
            <a:off x="4644675" y="97725"/>
            <a:ext cx="4287290" cy="4819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300"/>
              <a:buNone/>
            </a:pPr>
            <a:r>
              <a:rPr lang="en-US" sz="2800">
                <a:solidFill>
                  <a:schemeClr val="dk1"/>
                </a:solidFill>
                <a:latin typeface="Calibri"/>
                <a:ea typeface="Calibri"/>
                <a:cs typeface="Calibri"/>
                <a:sym typeface="Calibri"/>
              </a:rPr>
              <a:t>OES PTO MEETING 2021/2022</a:t>
            </a:r>
            <a:endParaRPr/>
          </a:p>
          <a:p>
            <a:pPr marL="0" lvl="0" indent="0" algn="ctr" rtl="0">
              <a:lnSpc>
                <a:spcPct val="100000"/>
              </a:lnSpc>
              <a:spcBef>
                <a:spcPts val="0"/>
              </a:spcBef>
              <a:spcAft>
                <a:spcPts val="0"/>
              </a:spcAft>
              <a:buSzPts val="1300"/>
              <a:buNone/>
            </a:pPr>
            <a:endParaRPr sz="1800" b="1">
              <a:solidFill>
                <a:srgbClr val="000000"/>
              </a:solidFill>
              <a:latin typeface="Calibri"/>
              <a:ea typeface="Calibri"/>
              <a:cs typeface="Calibri"/>
              <a:sym typeface="Calibri"/>
            </a:endParaRPr>
          </a:p>
          <a:p>
            <a:pPr marL="457200" lvl="0" indent="-311150" algn="l" rtl="0">
              <a:lnSpc>
                <a:spcPct val="115000"/>
              </a:lnSpc>
              <a:spcBef>
                <a:spcPts val="0"/>
              </a:spcBef>
              <a:spcAft>
                <a:spcPts val="0"/>
              </a:spcAft>
              <a:buSzPts val="1300"/>
              <a:buChar char="●"/>
            </a:pPr>
            <a:r>
              <a:rPr lang="en-US" sz="1400" b="1"/>
              <a:t>2021-2022 PTO Officers</a:t>
            </a:r>
            <a:r>
              <a:rPr lang="en-US" sz="1400"/>
              <a:t> </a:t>
            </a:r>
            <a:endParaRPr/>
          </a:p>
          <a:p>
            <a:pPr marL="914400" lvl="1" indent="-298450" algn="l" rtl="0">
              <a:lnSpc>
                <a:spcPct val="115000"/>
              </a:lnSpc>
              <a:spcBef>
                <a:spcPts val="0"/>
              </a:spcBef>
              <a:spcAft>
                <a:spcPts val="0"/>
              </a:spcAft>
              <a:buSzPts val="1100"/>
              <a:buChar char="○"/>
            </a:pPr>
            <a:r>
              <a:rPr lang="en-US"/>
              <a:t>Michele Hildebrand – President</a:t>
            </a:r>
            <a:endParaRPr/>
          </a:p>
          <a:p>
            <a:pPr marL="914400" lvl="1" indent="-298450" algn="l" rtl="0">
              <a:lnSpc>
                <a:spcPct val="115000"/>
              </a:lnSpc>
              <a:spcBef>
                <a:spcPts val="0"/>
              </a:spcBef>
              <a:spcAft>
                <a:spcPts val="0"/>
              </a:spcAft>
              <a:buSzPts val="1100"/>
              <a:buChar char="○"/>
            </a:pPr>
            <a:r>
              <a:rPr lang="en-US"/>
              <a:t>Jeannette Blaustein –Vice –President</a:t>
            </a:r>
            <a:endParaRPr/>
          </a:p>
          <a:p>
            <a:pPr marL="914400" lvl="1" indent="-298450" algn="l" rtl="0">
              <a:lnSpc>
                <a:spcPct val="115000"/>
              </a:lnSpc>
              <a:spcBef>
                <a:spcPts val="0"/>
              </a:spcBef>
              <a:spcAft>
                <a:spcPts val="0"/>
              </a:spcAft>
              <a:buSzPts val="1100"/>
              <a:buChar char="○"/>
            </a:pPr>
            <a:r>
              <a:rPr lang="en-US"/>
              <a:t>Janet Blanco – Treasure</a:t>
            </a:r>
            <a:endParaRPr/>
          </a:p>
          <a:p>
            <a:pPr marL="914400" lvl="1" indent="-298450" algn="l" rtl="0">
              <a:lnSpc>
                <a:spcPct val="115000"/>
              </a:lnSpc>
              <a:spcBef>
                <a:spcPts val="0"/>
              </a:spcBef>
              <a:spcAft>
                <a:spcPts val="0"/>
              </a:spcAft>
              <a:buSzPts val="1100"/>
              <a:buChar char="○"/>
            </a:pPr>
            <a:r>
              <a:rPr lang="en-US"/>
              <a:t>Aimee Aubry -- Secretary</a:t>
            </a:r>
            <a:endParaRPr/>
          </a:p>
          <a:p>
            <a:pPr marL="457200" lvl="0" indent="-228600" algn="l" rtl="0">
              <a:lnSpc>
                <a:spcPct val="115000"/>
              </a:lnSpc>
              <a:spcBef>
                <a:spcPts val="0"/>
              </a:spcBef>
              <a:spcAft>
                <a:spcPts val="0"/>
              </a:spcAft>
              <a:buSzPts val="1300"/>
              <a:buNone/>
            </a:pPr>
            <a:endParaRPr sz="1400" b="1"/>
          </a:p>
          <a:p>
            <a:pPr marL="457200" lvl="0" indent="-311150" algn="l" rtl="0">
              <a:lnSpc>
                <a:spcPct val="115000"/>
              </a:lnSpc>
              <a:spcBef>
                <a:spcPts val="0"/>
              </a:spcBef>
              <a:spcAft>
                <a:spcPts val="0"/>
              </a:spcAft>
              <a:buSzPts val="1300"/>
              <a:buChar char="●"/>
            </a:pPr>
            <a:r>
              <a:rPr lang="en-US" sz="1400" b="1"/>
              <a:t>Communication</a:t>
            </a:r>
            <a:r>
              <a:rPr lang="en-US" sz="1400"/>
              <a:t> </a:t>
            </a:r>
            <a:endParaRPr/>
          </a:p>
          <a:p>
            <a:pPr marL="914400" lvl="1" indent="-298450" algn="l" rtl="0">
              <a:lnSpc>
                <a:spcPct val="115000"/>
              </a:lnSpc>
              <a:spcBef>
                <a:spcPts val="0"/>
              </a:spcBef>
              <a:spcAft>
                <a:spcPts val="0"/>
              </a:spcAft>
              <a:buSzPts val="1100"/>
              <a:buChar char="○"/>
            </a:pPr>
            <a:r>
              <a:rPr lang="en-US"/>
              <a:t>Facebook- </a:t>
            </a:r>
            <a:r>
              <a:rPr lang="en-US" b="1"/>
              <a:t>OES Families</a:t>
            </a:r>
            <a:r>
              <a:rPr lang="en-US"/>
              <a:t>, please “Like” us</a:t>
            </a:r>
            <a:endParaRPr/>
          </a:p>
          <a:p>
            <a:pPr marL="914400" lvl="1" indent="-298450" algn="l" rtl="0">
              <a:lnSpc>
                <a:spcPct val="115000"/>
              </a:lnSpc>
              <a:spcBef>
                <a:spcPts val="0"/>
              </a:spcBef>
              <a:spcAft>
                <a:spcPts val="0"/>
              </a:spcAft>
              <a:buSzPts val="1100"/>
              <a:buChar char="○"/>
            </a:pPr>
            <a:r>
              <a:rPr lang="en-US"/>
              <a:t>Administration school Facebook page-</a:t>
            </a:r>
            <a:r>
              <a:rPr lang="en-US" b="1"/>
              <a:t>-Oasis Elementary South</a:t>
            </a:r>
            <a:endParaRPr/>
          </a:p>
          <a:p>
            <a:pPr marL="914400" lvl="1" indent="-298450" algn="l" rtl="0">
              <a:lnSpc>
                <a:spcPct val="115000"/>
              </a:lnSpc>
              <a:spcBef>
                <a:spcPts val="0"/>
              </a:spcBef>
              <a:spcAft>
                <a:spcPts val="0"/>
              </a:spcAft>
              <a:buSzPts val="1100"/>
              <a:buChar char="○"/>
            </a:pPr>
            <a:r>
              <a:rPr lang="en-US"/>
              <a:t>Parent Square and Panther Press</a:t>
            </a:r>
            <a:endParaRPr/>
          </a:p>
          <a:p>
            <a:pPr marL="914400" lvl="1" indent="-298450" algn="l" rtl="0">
              <a:lnSpc>
                <a:spcPct val="115000"/>
              </a:lnSpc>
              <a:spcBef>
                <a:spcPts val="0"/>
              </a:spcBef>
              <a:spcAft>
                <a:spcPts val="0"/>
              </a:spcAft>
              <a:buSzPts val="1100"/>
              <a:buChar char="○"/>
            </a:pPr>
            <a:r>
              <a:rPr lang="en-US"/>
              <a:t>PTO Rocks on the website</a:t>
            </a:r>
            <a:endParaRPr/>
          </a:p>
          <a:p>
            <a:pPr marL="0" lvl="0" indent="0" algn="l" rtl="0">
              <a:lnSpc>
                <a:spcPct val="115000"/>
              </a:lnSpc>
              <a:spcBef>
                <a:spcPts val="0"/>
              </a:spcBef>
              <a:spcAft>
                <a:spcPts val="1600"/>
              </a:spcAft>
              <a:buSzPts val="1300"/>
              <a:buNone/>
            </a:pPr>
            <a:endParaRPr sz="1200">
              <a:latin typeface="Dancing Script"/>
              <a:ea typeface="Dancing Script"/>
              <a:cs typeface="Dancing Script"/>
              <a:sym typeface="Dancing Scrip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5"/>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a:t>Foundation</a:t>
            </a:r>
            <a:endParaRPr/>
          </a:p>
          <a:p>
            <a:pPr marL="0" lvl="0" indent="0" algn="l" rtl="0">
              <a:lnSpc>
                <a:spcPct val="100000"/>
              </a:lnSpc>
              <a:spcBef>
                <a:spcPts val="0"/>
              </a:spcBef>
              <a:spcAft>
                <a:spcPts val="0"/>
              </a:spcAft>
              <a:buSzPts val="2800"/>
              <a:buNone/>
            </a:pPr>
            <a:endParaRPr/>
          </a:p>
        </p:txBody>
      </p:sp>
      <p:sp>
        <p:nvSpPr>
          <p:cNvPr id="172" name="Google Shape;172;p5"/>
          <p:cNvSpPr/>
          <p:nvPr/>
        </p:nvSpPr>
        <p:spPr>
          <a:xfrm>
            <a:off x="3018029" y="0"/>
            <a:ext cx="1311920"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3" name="Google Shape;173;p5"/>
          <p:cNvSpPr/>
          <p:nvPr/>
        </p:nvSpPr>
        <p:spPr>
          <a:xfrm>
            <a:off x="3077052" y="160351"/>
            <a:ext cx="4572000" cy="1379865"/>
          </a:xfrm>
          <a:prstGeom prst="rect">
            <a:avLst/>
          </a:prstGeom>
          <a:noFill/>
          <a:ln>
            <a:noFill/>
          </a:ln>
        </p:spPr>
        <p:txBody>
          <a:bodyPr spcFirstLastPara="1" wrap="square" lIns="91425" tIns="45700" rIns="91425" bIns="45700" anchor="t" anchorCtr="0">
            <a:spAutoFit/>
          </a:bodyPr>
          <a:lstStyle/>
          <a:p>
            <a:pPr marL="146050" marR="0" lvl="0" indent="0" algn="l" rtl="0">
              <a:lnSpc>
                <a:spcPct val="115000"/>
              </a:lnSpc>
              <a:spcBef>
                <a:spcPts val="0"/>
              </a:spcBef>
              <a:spcAft>
                <a:spcPts val="0"/>
              </a:spcAft>
              <a:buNone/>
            </a:pPr>
            <a:r>
              <a:rPr lang="en-US" sz="2000" b="1" i="0" u="none" strike="noStrike" cap="none">
                <a:solidFill>
                  <a:srgbClr val="000000"/>
                </a:solidFill>
                <a:latin typeface="Arial"/>
                <a:ea typeface="Arial"/>
                <a:cs typeface="Arial"/>
                <a:sym typeface="Arial"/>
              </a:rPr>
              <a:t>Rally On The Green</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Friday April 8</a:t>
            </a:r>
            <a:r>
              <a:rPr lang="en-US" sz="1400" b="0" i="0" u="none" strike="noStrike" cap="none" baseline="30000">
                <a:solidFill>
                  <a:srgbClr val="000000"/>
                </a:solidFill>
                <a:latin typeface="Arial"/>
                <a:ea typeface="Arial"/>
                <a:cs typeface="Arial"/>
                <a:sym typeface="Arial"/>
              </a:rPr>
              <a:t>th</a:t>
            </a:r>
            <a:endParaRPr/>
          </a:p>
          <a:p>
            <a:pPr marL="285750" marR="0" lvl="1" indent="-285750" algn="l" rtl="0">
              <a:lnSpc>
                <a:spcPct val="100000"/>
              </a:lnSpc>
              <a:spcBef>
                <a:spcPts val="0"/>
              </a:spcBef>
              <a:spcAft>
                <a:spcPts val="0"/>
              </a:spcAft>
              <a:buClr>
                <a:srgbClr val="000000"/>
              </a:buClr>
              <a:buSzPts val="1400"/>
              <a:buFont typeface="Arial"/>
              <a:buChar char="•"/>
            </a:pPr>
            <a:r>
              <a:rPr lang="en-US" sz="1400" b="0" i="0" u="none" strike="noStrike" cap="none" baseline="30000">
                <a:solidFill>
                  <a:srgbClr val="000000"/>
                </a:solidFill>
                <a:latin typeface="Arial"/>
                <a:ea typeface="Arial"/>
                <a:cs typeface="Arial"/>
                <a:sym typeface="Arial"/>
              </a:rPr>
              <a:t>Tropical Breeze fun Park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Saturday April 9</a:t>
            </a:r>
            <a:r>
              <a:rPr lang="en-US" sz="1400" b="0" i="0" u="none" strike="noStrike" cap="none" baseline="30000">
                <a:solidFill>
                  <a:srgbClr val="000000"/>
                </a:solidFill>
                <a:latin typeface="Arial"/>
                <a:ea typeface="Arial"/>
                <a:cs typeface="Arial"/>
                <a:sym typeface="Arial"/>
              </a:rPr>
              <a:t>th</a:t>
            </a:r>
            <a:endParaRPr sz="1400" b="0" i="0" u="none" strike="noStrike" cap="none">
              <a:solidFill>
                <a:srgbClr val="000000"/>
              </a:solidFill>
              <a:latin typeface="Arial"/>
              <a:ea typeface="Arial"/>
              <a:cs typeface="Arial"/>
              <a:sym typeface="Arial"/>
            </a:endParaRPr>
          </a:p>
          <a:p>
            <a:pPr marL="285750" marR="0" lvl="1" indent="-285750" algn="l" rtl="0">
              <a:lnSpc>
                <a:spcPct val="100000"/>
              </a:lnSpc>
              <a:spcBef>
                <a:spcPts val="0"/>
              </a:spcBef>
              <a:spcAft>
                <a:spcPts val="0"/>
              </a:spcAft>
              <a:buClr>
                <a:srgbClr val="000000"/>
              </a:buClr>
              <a:buSzPts val="1400"/>
              <a:buFont typeface="Arial"/>
              <a:buChar char="•"/>
            </a:pPr>
            <a:r>
              <a:rPr lang="en-US" sz="1400" b="0" i="0" u="none" strike="noStrike" cap="none" baseline="30000">
                <a:solidFill>
                  <a:srgbClr val="000000"/>
                </a:solidFill>
                <a:latin typeface="Arial"/>
                <a:ea typeface="Arial"/>
                <a:cs typeface="Arial"/>
                <a:sym typeface="Arial"/>
              </a:rPr>
              <a:t>Golfing at Cape Royal Golf Club</a:t>
            </a:r>
            <a:endParaRPr/>
          </a:p>
          <a:p>
            <a:pPr marL="285750" marR="0" lvl="1" indent="-285750" algn="l" rtl="0">
              <a:lnSpc>
                <a:spcPct val="100000"/>
              </a:lnSpc>
              <a:spcBef>
                <a:spcPts val="0"/>
              </a:spcBef>
              <a:spcAft>
                <a:spcPts val="0"/>
              </a:spcAft>
              <a:buClr>
                <a:srgbClr val="000000"/>
              </a:buClr>
              <a:buSzPts val="1400"/>
              <a:buFont typeface="Arial"/>
              <a:buChar char="•"/>
            </a:pPr>
            <a:r>
              <a:rPr lang="en-US" sz="1400" b="0" i="0" u="none" strike="noStrike" cap="none" baseline="30000">
                <a:solidFill>
                  <a:srgbClr val="000000"/>
                </a:solidFill>
                <a:latin typeface="Arial"/>
                <a:ea typeface="Arial"/>
                <a:cs typeface="Arial"/>
                <a:sym typeface="Arial"/>
              </a:rPr>
              <a:t>Auction</a:t>
            </a:r>
            <a:endParaRPr/>
          </a:p>
        </p:txBody>
      </p:sp>
      <p:pic>
        <p:nvPicPr>
          <p:cNvPr id="174" name="Google Shape;174;p5" descr="62aa4f61-2450-4c7e-bb21-6c1dd7937fd7@leehealth"/>
          <p:cNvPicPr preferRelativeResize="0"/>
          <p:nvPr/>
        </p:nvPicPr>
        <p:blipFill rotWithShape="1">
          <a:blip r:embed="rId3">
            <a:alphaModFix/>
          </a:blip>
          <a:srcRect/>
          <a:stretch/>
        </p:blipFill>
        <p:spPr>
          <a:xfrm>
            <a:off x="1" y="1071732"/>
            <a:ext cx="2584173" cy="4071767"/>
          </a:xfrm>
          <a:prstGeom prst="rect">
            <a:avLst/>
          </a:prstGeom>
          <a:noFill/>
          <a:ln>
            <a:noFill/>
          </a:ln>
        </p:spPr>
      </p:pic>
      <p:pic>
        <p:nvPicPr>
          <p:cNvPr id="175" name="Google Shape;175;p5" descr="5e79faef-8fac-4301-a60b-f9072534800c@leehealth"/>
          <p:cNvPicPr preferRelativeResize="0"/>
          <p:nvPr/>
        </p:nvPicPr>
        <p:blipFill rotWithShape="1">
          <a:blip r:embed="rId4">
            <a:alphaModFix/>
          </a:blip>
          <a:srcRect/>
          <a:stretch/>
        </p:blipFill>
        <p:spPr>
          <a:xfrm rot="5400000">
            <a:off x="6431277" y="778388"/>
            <a:ext cx="3470750" cy="1954695"/>
          </a:xfrm>
          <a:prstGeom prst="rect">
            <a:avLst/>
          </a:prstGeom>
          <a:noFill/>
          <a:ln>
            <a:noFill/>
          </a:ln>
        </p:spPr>
      </p:pic>
      <p:pic>
        <p:nvPicPr>
          <p:cNvPr id="176" name="Google Shape;176;p5" descr="352ac477-fbf4-4f49-b9a6-c08294fbce93@leehealth"/>
          <p:cNvPicPr preferRelativeResize="0"/>
          <p:nvPr/>
        </p:nvPicPr>
        <p:blipFill rotWithShape="1">
          <a:blip r:embed="rId5">
            <a:alphaModFix/>
          </a:blip>
          <a:srcRect/>
          <a:stretch/>
        </p:blipFill>
        <p:spPr>
          <a:xfrm>
            <a:off x="5255355" y="699523"/>
            <a:ext cx="2096659" cy="3061252"/>
          </a:xfrm>
          <a:prstGeom prst="rect">
            <a:avLst/>
          </a:prstGeom>
          <a:noFill/>
          <a:ln>
            <a:noFill/>
          </a:ln>
        </p:spPr>
      </p:pic>
      <p:pic>
        <p:nvPicPr>
          <p:cNvPr id="177" name="Google Shape;177;p5" descr="47ae1068-4cd0-4cca-9fa2-708c92ed1f1d@leehealth"/>
          <p:cNvPicPr preferRelativeResize="0"/>
          <p:nvPr/>
        </p:nvPicPr>
        <p:blipFill rotWithShape="1">
          <a:blip r:embed="rId6">
            <a:alphaModFix/>
          </a:blip>
          <a:srcRect/>
          <a:stretch/>
        </p:blipFill>
        <p:spPr>
          <a:xfrm>
            <a:off x="3770243" y="2598367"/>
            <a:ext cx="5751443" cy="2545133"/>
          </a:xfrm>
          <a:prstGeom prst="rect">
            <a:avLst/>
          </a:prstGeom>
          <a:noFill/>
          <a:ln>
            <a:noFill/>
          </a:ln>
        </p:spPr>
      </p:pic>
      <p:pic>
        <p:nvPicPr>
          <p:cNvPr id="178" name="Google Shape;178;p5" descr="6595b19a-78c4-422a-84cb-1bf75bcb2203@leehealth"/>
          <p:cNvPicPr preferRelativeResize="0"/>
          <p:nvPr/>
        </p:nvPicPr>
        <p:blipFill rotWithShape="1">
          <a:blip r:embed="rId7">
            <a:alphaModFix/>
          </a:blip>
          <a:srcRect/>
          <a:stretch/>
        </p:blipFill>
        <p:spPr>
          <a:xfrm rot="5400000">
            <a:off x="1961989" y="2459781"/>
            <a:ext cx="3281571" cy="208587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6"/>
          <p:cNvSpPr txBox="1">
            <a:spLocks noGrp="1"/>
          </p:cNvSpPr>
          <p:nvPr>
            <p:ph type="title"/>
          </p:nvPr>
        </p:nvSpPr>
        <p:spPr>
          <a:xfrm>
            <a:off x="311725" y="500925"/>
            <a:ext cx="2882049" cy="250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President’s Report</a:t>
            </a:r>
            <a:endParaRPr/>
          </a:p>
        </p:txBody>
      </p:sp>
      <p:sp>
        <p:nvSpPr>
          <p:cNvPr id="184" name="Google Shape;184;p6"/>
          <p:cNvSpPr/>
          <p:nvPr/>
        </p:nvSpPr>
        <p:spPr>
          <a:xfrm>
            <a:off x="2676939" y="0"/>
            <a:ext cx="1643057" cy="5143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5" name="Google Shape;185;p6"/>
          <p:cNvSpPr txBox="1">
            <a:spLocks noGrp="1"/>
          </p:cNvSpPr>
          <p:nvPr>
            <p:ph type="body" idx="1"/>
          </p:nvPr>
        </p:nvSpPr>
        <p:spPr>
          <a:xfrm>
            <a:off x="3146986" y="500925"/>
            <a:ext cx="5546440" cy="4412974"/>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SzPts val="1300"/>
              <a:buChar char="●"/>
            </a:pPr>
            <a:r>
              <a:rPr lang="en-US" sz="1800" b="1"/>
              <a:t>Past Events</a:t>
            </a:r>
            <a:endParaRPr sz="1800"/>
          </a:p>
          <a:p>
            <a:pPr marL="914400" lvl="1" indent="-298450" algn="l" rtl="0">
              <a:lnSpc>
                <a:spcPct val="115000"/>
              </a:lnSpc>
              <a:spcBef>
                <a:spcPts val="0"/>
              </a:spcBef>
              <a:spcAft>
                <a:spcPts val="0"/>
              </a:spcAft>
              <a:buSzPts val="1100"/>
              <a:buChar char="○"/>
            </a:pPr>
            <a:r>
              <a:rPr lang="en-US"/>
              <a:t>Staff/Teacher Appreciation – Spring Easter Egg Hunt April 14</a:t>
            </a:r>
            <a:endParaRPr/>
          </a:p>
          <a:p>
            <a:pPr marL="914400" lvl="1" indent="-298450" algn="l" rtl="0">
              <a:lnSpc>
                <a:spcPct val="115000"/>
              </a:lnSpc>
              <a:spcBef>
                <a:spcPts val="0"/>
              </a:spcBef>
              <a:spcAft>
                <a:spcPts val="0"/>
              </a:spcAft>
              <a:buSzPts val="1100"/>
              <a:buChar char="○"/>
            </a:pPr>
            <a:r>
              <a:rPr lang="en-US"/>
              <a:t>Staff/Teacher Appreciation – Appreciation week April 25</a:t>
            </a:r>
            <a:r>
              <a:rPr lang="en-US" baseline="30000"/>
              <a:t>th</a:t>
            </a:r>
            <a:r>
              <a:rPr lang="en-US"/>
              <a:t> – 29th</a:t>
            </a:r>
            <a:endParaRPr/>
          </a:p>
          <a:p>
            <a:pPr marL="457200" lvl="0" indent="-311150" algn="l" rtl="0">
              <a:lnSpc>
                <a:spcPct val="115000"/>
              </a:lnSpc>
              <a:spcBef>
                <a:spcPts val="0"/>
              </a:spcBef>
              <a:spcAft>
                <a:spcPts val="0"/>
              </a:spcAft>
              <a:buSzPts val="1300"/>
              <a:buChar char="●"/>
            </a:pPr>
            <a:r>
              <a:rPr lang="en-US" sz="1800" b="1"/>
              <a:t>Upcoming Events</a:t>
            </a:r>
            <a:endParaRPr sz="1800"/>
          </a:p>
          <a:p>
            <a:pPr marL="914400" lvl="1" indent="-298450" algn="l" rtl="0">
              <a:lnSpc>
                <a:spcPct val="115000"/>
              </a:lnSpc>
              <a:spcBef>
                <a:spcPts val="0"/>
              </a:spcBef>
              <a:spcAft>
                <a:spcPts val="0"/>
              </a:spcAft>
              <a:buSzPts val="1100"/>
              <a:buChar char="○"/>
            </a:pPr>
            <a:r>
              <a:rPr lang="en-US" sz="1200"/>
              <a:t>Summer Bash Event</a:t>
            </a:r>
            <a:endParaRPr/>
          </a:p>
          <a:p>
            <a:pPr marL="1371600" lvl="2" indent="-298450" algn="l" rtl="0">
              <a:lnSpc>
                <a:spcPct val="115000"/>
              </a:lnSpc>
              <a:spcBef>
                <a:spcPts val="0"/>
              </a:spcBef>
              <a:spcAft>
                <a:spcPts val="0"/>
              </a:spcAft>
              <a:buSzPts val="1100"/>
              <a:buChar char="○"/>
            </a:pPr>
            <a:r>
              <a:rPr lang="en-US" sz="1200"/>
              <a:t>May 23 &amp;24 during school</a:t>
            </a:r>
            <a:endParaRPr/>
          </a:p>
          <a:p>
            <a:pPr marL="457200" lvl="0" indent="-311150" algn="l" rtl="0">
              <a:lnSpc>
                <a:spcPct val="115000"/>
              </a:lnSpc>
              <a:spcBef>
                <a:spcPts val="0"/>
              </a:spcBef>
              <a:spcAft>
                <a:spcPts val="0"/>
              </a:spcAft>
              <a:buSzPts val="1300"/>
              <a:buChar char="●"/>
            </a:pPr>
            <a:r>
              <a:rPr lang="en-US" sz="1800" b="1"/>
              <a:t>New Business</a:t>
            </a:r>
            <a:endParaRPr sz="1800"/>
          </a:p>
          <a:p>
            <a:pPr marL="914400" lvl="1" indent="-298450" algn="l" rtl="0">
              <a:lnSpc>
                <a:spcPct val="115000"/>
              </a:lnSpc>
              <a:spcBef>
                <a:spcPts val="0"/>
              </a:spcBef>
              <a:spcAft>
                <a:spcPts val="0"/>
              </a:spcAft>
              <a:buSzPts val="1100"/>
              <a:buChar char="○"/>
            </a:pPr>
            <a:r>
              <a:rPr lang="en-US" sz="1200"/>
              <a:t>Elections</a:t>
            </a:r>
            <a:endParaRPr sz="1200"/>
          </a:p>
          <a:p>
            <a:pPr marL="457200" lvl="0" indent="-311150" algn="l" rtl="0">
              <a:lnSpc>
                <a:spcPct val="115000"/>
              </a:lnSpc>
              <a:spcBef>
                <a:spcPts val="0"/>
              </a:spcBef>
              <a:spcAft>
                <a:spcPts val="0"/>
              </a:spcAft>
              <a:buSzPts val="1300"/>
              <a:buChar char="●"/>
            </a:pPr>
            <a:r>
              <a:rPr lang="en-US" sz="1800" b="1"/>
              <a:t>Old Business</a:t>
            </a:r>
            <a:endParaRPr sz="1800"/>
          </a:p>
          <a:p>
            <a:pPr marL="914400" lvl="1" indent="-298450" algn="l" rtl="0">
              <a:lnSpc>
                <a:spcPct val="115000"/>
              </a:lnSpc>
              <a:spcBef>
                <a:spcPts val="0"/>
              </a:spcBef>
              <a:spcAft>
                <a:spcPts val="0"/>
              </a:spcAft>
              <a:buSzPts val="1100"/>
              <a:buChar char="○"/>
            </a:pPr>
            <a:r>
              <a:rPr lang="en-US" sz="1200"/>
              <a:t>Box Tops</a:t>
            </a:r>
            <a:endParaRPr sz="1200"/>
          </a:p>
        </p:txBody>
      </p:sp>
      <p:sp>
        <p:nvSpPr>
          <p:cNvPr id="186" name="Google Shape;186;p6"/>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187" name="Google Shape;187;p6"/>
          <p:cNvSpPr/>
          <p:nvPr/>
        </p:nvSpPr>
        <p:spPr>
          <a:xfrm>
            <a:off x="4454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a:spLocks noGrp="1"/>
          </p:cNvSpPr>
          <p:nvPr>
            <p:ph type="title"/>
          </p:nvPr>
        </p:nvSpPr>
        <p:spPr>
          <a:xfrm>
            <a:off x="265342" y="308768"/>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Past Events – Egg Hunt</a:t>
            </a:r>
            <a:endParaRPr/>
          </a:p>
        </p:txBody>
      </p:sp>
      <p:pic>
        <p:nvPicPr>
          <p:cNvPr id="193" name="Google Shape;193;p10" descr="492ec275-00e5-48d1-9bf2-fe914c41f17b@leehealth"/>
          <p:cNvPicPr preferRelativeResize="0"/>
          <p:nvPr/>
        </p:nvPicPr>
        <p:blipFill rotWithShape="1">
          <a:blip r:embed="rId3">
            <a:alphaModFix/>
          </a:blip>
          <a:srcRect/>
          <a:stretch/>
        </p:blipFill>
        <p:spPr>
          <a:xfrm rot="5400000">
            <a:off x="5303869" y="1307105"/>
            <a:ext cx="4910667" cy="2623821"/>
          </a:xfrm>
          <a:prstGeom prst="rect">
            <a:avLst/>
          </a:prstGeom>
          <a:noFill/>
          <a:ln>
            <a:noFill/>
          </a:ln>
        </p:spPr>
      </p:pic>
      <p:pic>
        <p:nvPicPr>
          <p:cNvPr id="194" name="Google Shape;194;p10" descr="df1fece9-fd6d-4579-a04e-8a741ff803db@leehealth"/>
          <p:cNvPicPr preferRelativeResize="0"/>
          <p:nvPr/>
        </p:nvPicPr>
        <p:blipFill rotWithShape="1">
          <a:blip r:embed="rId4">
            <a:alphaModFix/>
          </a:blip>
          <a:srcRect/>
          <a:stretch/>
        </p:blipFill>
        <p:spPr>
          <a:xfrm>
            <a:off x="150537" y="1476015"/>
            <a:ext cx="3048000" cy="2286000"/>
          </a:xfrm>
          <a:prstGeom prst="rect">
            <a:avLst/>
          </a:prstGeom>
          <a:noFill/>
          <a:ln>
            <a:noFill/>
          </a:ln>
        </p:spPr>
      </p:pic>
      <p:pic>
        <p:nvPicPr>
          <p:cNvPr id="195" name="Google Shape;195;p10" descr="d9c985ce-dc5d-4df4-958c-0a36a4e61856@leehealth"/>
          <p:cNvPicPr preferRelativeResize="0"/>
          <p:nvPr/>
        </p:nvPicPr>
        <p:blipFill rotWithShape="1">
          <a:blip r:embed="rId5">
            <a:alphaModFix/>
          </a:blip>
          <a:srcRect/>
          <a:stretch/>
        </p:blipFill>
        <p:spPr>
          <a:xfrm rot="5400000">
            <a:off x="3232653" y="2198258"/>
            <a:ext cx="3048000" cy="2286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Appreciation Week!</a:t>
            </a:r>
            <a:endParaRPr/>
          </a:p>
        </p:txBody>
      </p:sp>
      <p:sp>
        <p:nvSpPr>
          <p:cNvPr id="201" name="Google Shape;201;p34"/>
          <p:cNvSpPr txBox="1"/>
          <p:nvPr/>
        </p:nvSpPr>
        <p:spPr>
          <a:xfrm>
            <a:off x="490356" y="1877395"/>
            <a:ext cx="8163338" cy="209288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Huge</a:t>
            </a:r>
            <a:r>
              <a:rPr lang="en-US" sz="1400" b="0" i="0" u="none" strike="noStrike" cap="none">
                <a:solidFill>
                  <a:srgbClr val="000000"/>
                </a:solidFill>
                <a:latin typeface="Arial"/>
                <a:ea typeface="Arial"/>
                <a:cs typeface="Arial"/>
                <a:sym typeface="Arial"/>
              </a:rPr>
              <a:t> </a:t>
            </a:r>
            <a:r>
              <a:rPr lang="en-US" sz="3600" b="0" i="0" u="none" strike="noStrike" cap="none">
                <a:solidFill>
                  <a:srgbClr val="000000"/>
                </a:solidFill>
                <a:latin typeface="Arial"/>
                <a:ea typeface="Arial"/>
                <a:cs typeface="Arial"/>
                <a:sym typeface="Arial"/>
              </a:rPr>
              <a:t>Thank You </a:t>
            </a:r>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To all Our Parents who donated and baked all the yummy treats.  Also for the donation of the beach bags!  Without all of you, this week would not have been so successful.</a:t>
            </a:r>
            <a:endParaRPr/>
          </a:p>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r>
              <a:rPr lang="en-US" sz="2400" b="0" i="0" u="none" strike="noStrike" cap="none">
                <a:solidFill>
                  <a:srgbClr val="000000"/>
                </a:solidFill>
                <a:latin typeface="Arial"/>
                <a:ea typeface="Arial"/>
                <a:cs typeface="Arial"/>
                <a:sym typeface="Arial"/>
              </a:rPr>
              <a:t>A big shout our to the Appreciation Committee!!!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02" name="Google Shape;202;p34"/>
          <p:cNvPicPr preferRelativeResize="0"/>
          <p:nvPr/>
        </p:nvPicPr>
        <p:blipFill rotWithShape="1">
          <a:blip r:embed="rId3">
            <a:alphaModFix/>
          </a:blip>
          <a:srcRect/>
          <a:stretch/>
        </p:blipFill>
        <p:spPr>
          <a:xfrm>
            <a:off x="6286889" y="3743500"/>
            <a:ext cx="2904762" cy="140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265342" y="308768"/>
            <a:ext cx="8520600" cy="623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lt1"/>
              </a:buClr>
              <a:buSzPts val="2800"/>
              <a:buNone/>
            </a:pPr>
            <a:r>
              <a:rPr lang="en-US"/>
              <a:t>Past Events – Appreciation Week</a:t>
            </a:r>
            <a:endParaRPr/>
          </a:p>
        </p:txBody>
      </p:sp>
      <p:pic>
        <p:nvPicPr>
          <p:cNvPr id="208" name="Google Shape;208;p35" descr="e0e583fe-58be-452d-ad0a-afb04cbba32b@leehealth"/>
          <p:cNvPicPr preferRelativeResize="0"/>
          <p:nvPr/>
        </p:nvPicPr>
        <p:blipFill rotWithShape="1">
          <a:blip r:embed="rId3">
            <a:alphaModFix/>
          </a:blip>
          <a:srcRect/>
          <a:stretch/>
        </p:blipFill>
        <p:spPr>
          <a:xfrm>
            <a:off x="4306956" y="3048000"/>
            <a:ext cx="3048000" cy="2095500"/>
          </a:xfrm>
          <a:prstGeom prst="rect">
            <a:avLst/>
          </a:prstGeom>
          <a:noFill/>
          <a:ln>
            <a:noFill/>
          </a:ln>
        </p:spPr>
      </p:pic>
      <p:pic>
        <p:nvPicPr>
          <p:cNvPr id="209" name="Google Shape;209;p35" descr="9a9af0c8-a4de-4955-90ca-beba31dd27e2@leehealth"/>
          <p:cNvPicPr preferRelativeResize="0"/>
          <p:nvPr/>
        </p:nvPicPr>
        <p:blipFill rotWithShape="1">
          <a:blip r:embed="rId4">
            <a:alphaModFix/>
          </a:blip>
          <a:srcRect/>
          <a:stretch/>
        </p:blipFill>
        <p:spPr>
          <a:xfrm>
            <a:off x="3548399" y="847234"/>
            <a:ext cx="3048000" cy="2286000"/>
          </a:xfrm>
          <a:prstGeom prst="rect">
            <a:avLst/>
          </a:prstGeom>
          <a:noFill/>
          <a:ln>
            <a:noFill/>
          </a:ln>
        </p:spPr>
      </p:pic>
      <p:pic>
        <p:nvPicPr>
          <p:cNvPr id="210" name="Google Shape;210;p35" descr="b17dab97-9190-44e0-86b3-23dd6d58ffaf@leehealth"/>
          <p:cNvPicPr preferRelativeResize="0"/>
          <p:nvPr/>
        </p:nvPicPr>
        <p:blipFill rotWithShape="1">
          <a:blip r:embed="rId5">
            <a:alphaModFix/>
          </a:blip>
          <a:srcRect/>
          <a:stretch/>
        </p:blipFill>
        <p:spPr>
          <a:xfrm>
            <a:off x="238799" y="1466851"/>
            <a:ext cx="3048000" cy="2628900"/>
          </a:xfrm>
          <a:prstGeom prst="rect">
            <a:avLst/>
          </a:prstGeom>
          <a:noFill/>
          <a:ln>
            <a:noFill/>
          </a:ln>
        </p:spPr>
      </p:pic>
      <p:pic>
        <p:nvPicPr>
          <p:cNvPr id="211" name="Google Shape;211;p35" descr="4f8e3193-b320-4165-818e-0a911f86456f@leehealth"/>
          <p:cNvPicPr preferRelativeResize="0"/>
          <p:nvPr/>
        </p:nvPicPr>
        <p:blipFill rotWithShape="1">
          <a:blip r:embed="rId6">
            <a:alphaModFix/>
          </a:blip>
          <a:srcRect/>
          <a:stretch/>
        </p:blipFill>
        <p:spPr>
          <a:xfrm>
            <a:off x="6858000" y="0"/>
            <a:ext cx="2286000" cy="304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217" name="Google Shape;217;p36" descr="cid:35804ca8-1ca7-42c8-a93e-604ca3e2c74c@leehealth.org"/>
          <p:cNvPicPr preferRelativeResize="0"/>
          <p:nvPr/>
        </p:nvPicPr>
        <p:blipFill rotWithShape="1">
          <a:blip r:embed="rId3">
            <a:alphaModFix/>
          </a:blip>
          <a:srcRect/>
          <a:stretch/>
        </p:blipFill>
        <p:spPr>
          <a:xfrm>
            <a:off x="0" y="0"/>
            <a:ext cx="3048000" cy="2286000"/>
          </a:xfrm>
          <a:prstGeom prst="rect">
            <a:avLst/>
          </a:prstGeom>
          <a:noFill/>
          <a:ln>
            <a:noFill/>
          </a:ln>
        </p:spPr>
      </p:pic>
      <p:pic>
        <p:nvPicPr>
          <p:cNvPr id="218" name="Google Shape;218;p36" descr="03dceae4-7b0f-40dc-ac5a-e411eb9bb692@leehealth"/>
          <p:cNvPicPr preferRelativeResize="0"/>
          <p:nvPr/>
        </p:nvPicPr>
        <p:blipFill rotWithShape="1">
          <a:blip r:embed="rId4">
            <a:alphaModFix/>
          </a:blip>
          <a:srcRect/>
          <a:stretch/>
        </p:blipFill>
        <p:spPr>
          <a:xfrm>
            <a:off x="3404877" y="0"/>
            <a:ext cx="3048000" cy="2286000"/>
          </a:xfrm>
          <a:prstGeom prst="rect">
            <a:avLst/>
          </a:prstGeom>
          <a:noFill/>
          <a:ln>
            <a:noFill/>
          </a:ln>
        </p:spPr>
      </p:pic>
      <p:pic>
        <p:nvPicPr>
          <p:cNvPr id="219" name="Google Shape;219;p36" descr="d689cf16-8c59-4efb-bdae-e7f668355763@leehealth"/>
          <p:cNvPicPr preferRelativeResize="0"/>
          <p:nvPr/>
        </p:nvPicPr>
        <p:blipFill rotWithShape="1">
          <a:blip r:embed="rId5">
            <a:alphaModFix/>
          </a:blip>
          <a:srcRect/>
          <a:stretch/>
        </p:blipFill>
        <p:spPr>
          <a:xfrm>
            <a:off x="258418" y="2554218"/>
            <a:ext cx="3048000" cy="2286000"/>
          </a:xfrm>
          <a:prstGeom prst="rect">
            <a:avLst/>
          </a:prstGeom>
          <a:noFill/>
          <a:ln>
            <a:noFill/>
          </a:ln>
        </p:spPr>
      </p:pic>
      <p:pic>
        <p:nvPicPr>
          <p:cNvPr id="220" name="Google Shape;220;p36" descr="e7f70943-1077-49dc-adcc-b1dd57b40bbe@leehealth"/>
          <p:cNvPicPr preferRelativeResize="0"/>
          <p:nvPr/>
        </p:nvPicPr>
        <p:blipFill rotWithShape="1">
          <a:blip r:embed="rId6">
            <a:alphaModFix/>
          </a:blip>
          <a:srcRect/>
          <a:stretch/>
        </p:blipFill>
        <p:spPr>
          <a:xfrm>
            <a:off x="3785877" y="2339008"/>
            <a:ext cx="2286000" cy="2716419"/>
          </a:xfrm>
          <a:prstGeom prst="rect">
            <a:avLst/>
          </a:prstGeom>
          <a:noFill/>
          <a:ln>
            <a:noFill/>
          </a:ln>
        </p:spPr>
      </p:pic>
      <p:pic>
        <p:nvPicPr>
          <p:cNvPr id="221" name="Google Shape;221;p36" descr="13f28e32-d91a-46e2-89f8-261565e7629a@leehealth"/>
          <p:cNvPicPr preferRelativeResize="0"/>
          <p:nvPr/>
        </p:nvPicPr>
        <p:blipFill rotWithShape="1">
          <a:blip r:embed="rId7">
            <a:alphaModFix/>
          </a:blip>
          <a:srcRect/>
          <a:stretch/>
        </p:blipFill>
        <p:spPr>
          <a:xfrm>
            <a:off x="6655438" y="1143000"/>
            <a:ext cx="2286000" cy="3048000"/>
          </a:xfrm>
          <a:prstGeom prst="rect">
            <a:avLst/>
          </a:prstGeom>
          <a:noFill/>
          <a:ln>
            <a:noFill/>
          </a:ln>
        </p:spPr>
      </p:pic>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824</Words>
  <Application>Microsoft Office PowerPoint</Application>
  <PresentationFormat>On-screen Show (16:9)</PresentationFormat>
  <Paragraphs>172</Paragraphs>
  <Slides>26</Slides>
  <Notes>26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Raleway</vt:lpstr>
      <vt:lpstr>Impact</vt:lpstr>
      <vt:lpstr>Dancing Script</vt:lpstr>
      <vt:lpstr>Cabin</vt:lpstr>
      <vt:lpstr>Roboto</vt:lpstr>
      <vt:lpstr>Merriweather</vt:lpstr>
      <vt:lpstr>Lato</vt:lpstr>
      <vt:lpstr>Calibri</vt:lpstr>
      <vt:lpstr>Paradigm</vt:lpstr>
      <vt:lpstr>Streamline</vt:lpstr>
      <vt:lpstr>Virtual PTO Meeting </vt:lpstr>
      <vt:lpstr>Agenda    </vt:lpstr>
      <vt:lpstr>Standing Agenda    </vt:lpstr>
      <vt:lpstr>Foundation </vt:lpstr>
      <vt:lpstr>President’s Report</vt:lpstr>
      <vt:lpstr>Past Events – Egg Hunt</vt:lpstr>
      <vt:lpstr>Appreciation Week!</vt:lpstr>
      <vt:lpstr>Past Events – Appreciation Week</vt:lpstr>
      <vt:lpstr>PowerPoint Presentation</vt:lpstr>
      <vt:lpstr>PowerPoint Presentation</vt:lpstr>
      <vt:lpstr>PTO BOARD ELECTIONS - Interest</vt:lpstr>
      <vt:lpstr>ELECTIONS – Duties of Elected Officers</vt:lpstr>
      <vt:lpstr>PowerPoint Presentation</vt:lpstr>
      <vt:lpstr>PowerPoint Presentation</vt:lpstr>
      <vt:lpstr>Box Tops</vt:lpstr>
      <vt:lpstr>Treasurer’s Report - May, 2022  Income</vt:lpstr>
      <vt:lpstr>Treasurer’s Report - May 2022  Expenses</vt:lpstr>
      <vt:lpstr>Principal’s Report </vt:lpstr>
      <vt:lpstr>Teacher Report </vt:lpstr>
      <vt:lpstr>Open Discussion </vt:lpstr>
      <vt:lpstr>Next PTO Meeting: May 4, 2022</vt:lpstr>
      <vt:lpstr>Agenda    </vt:lpstr>
      <vt:lpstr>Committee Leads</vt:lpstr>
      <vt:lpstr>Committee Leads</vt:lpstr>
      <vt:lpstr>PowerPoint Presentation</vt:lpstr>
      <vt:lpstr>Music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PTO Meeting </dc:title>
  <dc:creator>Hildebrand, Michele</dc:creator>
  <cp:lastModifiedBy>Aubry, Aimee</cp:lastModifiedBy>
  <cp:revision>1</cp:revision>
  <dcterms:modified xsi:type="dcterms:W3CDTF">2022-05-08T00:34:43Z</dcterms:modified>
</cp:coreProperties>
</file>